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Levites may have money from selling family possessions, and others may not. But all Levites serving at the place of worship will receive the same amount of food from the sacrifices and gifts brought by the people.Don't Do Disgusting Things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on you will go into the land that the Lord your God is giving you. The nations that live there do things that are disgusting to the Lord, and you must not follow their exa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Don't sacrifice your son or daughter. And don't try to use any kind of magic or witchcraft to tell fortunes or to cast spells or to talk with spirits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is disgusted with anyone who does these things, and that's why he will help you destroy the nations that are in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 be guilty of doing any of these disgusting things!A Prophet like MosesMoses said to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go in and take the land from nations that practice magic and witchcraft. But the Lord your God won't allow you to do tho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he will choose one of your own people to be a prophet just like me, and you must do what that prophet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ere asking for a prophet the day you were gathered at Mount Sinai and said to the Lord, “Please don't let us hear your voice or see this terrible fire again—if we do, we wi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told me:Moses, they have said the right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hen I want to speak to them, I will choose one of them to be a prophet like you. I will give my message to that prophet, who will tell the people exactly what I hav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ecial Privileges  for Priests and Levites(Numbers 18.8-32)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 message comes from me, anyone who doesn't obey the message will have to answer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haven't spoken, and a prophet claims to have a message from me, you must kill that prophet, and you must also kill any prophet who claims to have a message from another god.Moses said to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be asking yourselves, “How can we tell if a prophet's message really comes fro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know, because if the Lord says something will happen, it will happen. And if it doesn't, you will know that the prophet was falsely claiming to speak for the Lord. Don't be afraid of any prophet whose message doesn't come fro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the Levi tribe, including the priests, will not receive any land. Instead, they will receive part of the sacrifices that are offer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e has promised to provide for them in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sacrifice a bull or sheep, the priests will be given the shoulder, the jaws, and the stom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addition, they will receive the first part of your grain harvest and part of your first batches of wine and olive oil. You must also give them the first wool that is cut from your sheep each y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ive these gifts to the priests, because the Lord has chosen them and their descendants out of all the tribes of Israel to be his special servants at the place of worshi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Levite can leave his hometown, and go to the place where the Lord chooses to be worshi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be a special servant of the Lord there, just like all the other Levite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Deuteronomy 18:1-22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