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37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 ahead and appoint a king, but make sure that he is an Israelite and that he is the one the Lord has chos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should not have many horses, especially those from Egypt. The Lord has said never to go back there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must not have a lot of wives—they might tempt him to be unfaithful to the Lord. Finally, the king must not try to get huge amounts of silver and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fficial copy of God's laws will be kept by the priests of the Levi tribe. So, as soon as anyone becomes king, he must go to the priests and write out a copy of these laws while they wat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ach day the king must read and obey these laws, so that he will learn to worship the Lord with fear and trembl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t think that he's better than everyone else.If the king completely obeys the Lord's commands, he and his descendants will rule Israel for many y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crifices That Have  Something Wrong  with ThemMoses said to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n ox or a sheep has something wrong with it, don't offer it as a sacrifice to the Lord your God—he will be disgusted!Put To Death People  Who Worship IdolsMoses said to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your God is giving you towns to live in. But later, a man or a woman in your town may start worshiping other gods, or even the sun, moon, or stars. I have warned you not to worship other gods, because whoever worships them is disobeying the Lord and breaking the agreement he mad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when you hear that someone in your town is committing this disgusting sin, you must carefully find out if that person really is guil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you will need two or three witnesses—one witness isn't enough to prove a person guilty.Get rid of those who are guilty of such evil. Take them outside your town gates and everyone must stone them to death. But the witnesses must be the first to throw stones.Difficult CasesMoses said to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2 ]]></a:t>
            </a:r>
            <a:r>
              <a:rPr lang="en-US" b="1" sz="3000" spc="0" u="none">
                <a:solidFill>
                  <a:srgbClr val="000000">
                    <a:alpha val="100.00%"/>
                  </a:srgbClr>
                </a:solidFill>
                <a:latin typeface="Calibri"/>
              </a:rPr>
              <a:t><![CDATA[It may be difficult to find out the truth in some legal cases in your town. You may not be able to decide if someone was killed accidentally or murdered. Or you may not be able to tell whether an injury or some property damage was done by accident or on purpose. If the case is too difficult, take it to the court at the place where the Lord your God chooses to be worshiped.This court will be made up of one judge and several priests who serve at the Lord's altar. They will explain the law to you and give you their decision about the case. Do exactly what they tell you, or you will be put to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other Israelites hear about it, they will be afraid and obey the decisions of the court.The KingMoses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eople of Israel, after you capture the land the Lord your God is giving you, and after you settle on it, you will say, “We want a king, just like the nations around u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2026-06-12T01:25:04Z</dcterms:created>
  <dcterms:modified xsi:type="dcterms:W3CDTF">2026-06-12T01:25:04Z</dcterms:modified>
  <dc:title>Bible.com.au: Deuteronomy 17:1-20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