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after you start your grain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o to the place where the Lord chooses to be worshiped and celebrate the Harvest Festival in honor of the Lord your God. Bring him an offering as large as you can afford, depending on how big a harvest he has given you. Be sure to take along your sons and daughters and all your servants. Also invite the poor, including Levites, foreigners, orphans, and wid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used to be slaves in Egypt, so obey these laws.The Festival of Shelters(Leviticus 23.33-43; Numbers 29.12-38)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After you have finished the grain harvest and the grape harvest, take your sons and daughters and all your servants to the place where the Lord chooses to be worshiped. Celebrate the Festival of Shelters for seven days. Also invite the poor, including Levites, foreigners, orphans, and widows.The Lord will give you big harvests and make you successful in everything you do. You will be completely happy, so celebrate this festival in honor of the Lord your God.Three Festivals  at the Place  of Worship(Exodus 23.14-17)Moses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year there are three festivals when all Israelite men must go to the place where the Lord chooses to be worshiped. These are the Festival of Thin Bread, the Harvest Festival, and the Festival of Shelters. And don't forget to take along a gift for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igger the harvest the Lord gives you, the bigger your gift should be.Treat Everyone  with JusticeMoses said to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After you are settled in the towns that you will receive from the Lord your God, the people in each town must appoint judges and other officers. Those of you that become judges must be completely fair when you make legal decisions, even if someone important is involved. Don't take bribes to give unfair decisions. Bribes keep people who are wise from seeing the truth and turn honest people into li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of Israel, if you want to enjoy a long and successful life, make sure that everyone is treated with justice in the land the Lord is giving you.Don't Set Up  Sacred Poles  or Stones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build the altar for offering sacrifices to the Lord your God, don't set up a sacred pole for the worship of the goddess Asher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n't set up a sacred stone! The Lord hates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ssover(Exodus 12.1-20; Leviticus 23.4-8)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you must celebrate Passover in the month of Abib, because one night in that month years ago, the Lord your God rescued you from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assover sacrifice must be a cow, a sheep, or a goat, and you must offer it at the place where the Lord chooses to be worshi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t all of the meat of the Passover sacrifice that same night. But don't serve bread made with yeast at the Passover meal. Serve the same kind of thin bread that you ate when you were slaves suffering in Egypt and when you had to leave Egypt quickly. As long as you live, this thin bread will remind you of the day you left Egypt.For seven days following Passover, don't make any bread with yeast. In fact, there should be no yeast anywhere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offer the Passover sacrifice in just any town where you happen to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must be offered at the place where the Lord chooses to be worshiped. Kill the sacrifice at sunset, the time of day when you lef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ook it and eat it there at the place of worship, returning to your tents the next mo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t thin bread for the next six days. Then on the seventh day, don't do any work. Instead, come together and worship the Lord.The Harvest Festival(Exodus 34.22; Leviticus 23.15-21)Moses said to Israel:]]></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2026-06-02T00:45:15Z</dcterms:created>
  <dcterms:modified xsi:type="dcterms:W3CDTF">2026-06-02T00:45:15Z</dcterms:modified>
  <dc:title>Bible.com.au: Deuteronomy 16:1-22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