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7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can eat any fish that has fins and scales. But there are other creatures that live in the wa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they do not have fins and scales, you must not eat them. Treat them as uncl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can eat any clean bi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8 ]]></a:t>
            </a:r>
            <a:r>
              <a:rPr lang="en-US" b="1" sz="3000" spc="0" u="none">
                <a:solidFill>
                  <a:srgbClr val="000000">
                    <a:alpha val="100.00%"/>
                  </a:srgbClr>
                </a:solidFill>
                <a:latin typeface="Calibri"/>
              </a:rPr>
              <a:t><![CDATA[But don't eat the meat of any of the following birds: eagles, vultures, falcons, kites, ravens, ostriches, owls, sea gulls, hawks, pelicans, ospreys, cormorants, storks, herons, and hoopoes. You must not eat ba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warming insects are unclean, so don't ea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ever, you are allowed to eat certain kinds of winged insec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belong to the Lord your God, so if you happen to find a dead animal, don't eat its meat. You may give it to foreigners who live in your town or sell it to foreigners who are visiting your town.Don't boil a young goat in its mother's milk.Give the Lord Ten Percent  of Your HarvestMoses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ople of Israel, every year you must set aside ten percent of your grain harv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so set aside ten percent of your wine and olive oil, and the first-born of every cow, sheep, and goat. Take these to the place where the Lord chooses to be worshiped, and eat them there. This will teach you to always respect the Lord you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suppose you can't carry that ten percent of your harvest to the place where the Lord chooses to be worshiped. If you live too far away, or if the Lord gives you a big harv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on't Mourn  like Other NationsMoses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ell this part and take the money there inst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you and your family arrive, spend the money on food for a big celebration. Buy cattle, sheep, goats, wine, beer, and if there are any other kinds of food that you want, buy those to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ince people of the Levi tribe won't own any land for growing crops, remember to ask the Levites to celebrate with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ry third year, instead of using the ten percent of your harvest for a big celebration, bring it into town and put it in a community storehou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Levites have no land of their own, so you must give them food from the storehouse. You must also give food to the poor who live in your town, including orphans, widows, and foreigners. If they have enough to eat, then the Lord your God will be pleased and make you successful in everything you 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ople of Israel, you are the Lord's children, so when you mourn for the dead, you must not cut yourselves or shave your foreh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ut of all the nations on this earth, the Lord your God chose you to be his own. You belong to the Lord, so don't behave like those who worship other gods.Animals That Can Be Eaten(Leviticus 11.1-47)]]></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eat any disgusting anima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may eat the meat of cattle, sheep, and goats; wild sheep and goats; and gazelles, antelopes, and all kinds of de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is all right to eat meat from any animals that have divided hoofs and also chew the cu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don't eat camels, rabbits, and rock badgers. These animals chew the cud but do not have divided hoofs. You must treat them as uncle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on't eat pork, since pigs have divided hoofs, but they do not chew their cud. Don't even touch a dead pig!]]></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2026-05-25T01:27:14Z</dcterms:created>
  <dcterms:modified xsi:type="dcterms:W3CDTF">2026-05-25T01:27:14Z</dcterms:modified>
  <dc:title>Bible.com.au: Deuteronomy 14:1-29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