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634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ejected your teachings that came to us from your servants the proph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one in Israel has stubbornly refused to obey your laws, and so those curses written by your servant Moses have fallen upon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arned us and our leaders that Jerusalem would suffer the worst disaster in human history, and you did exactly as you had threat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have not escaped any of the terrible curses written by Moses, and yet we have refused to beg you for mercy and to remind ourselves of how faithful you have always be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you finally punished us with this horrible disaster, that was also the right thing to do, because we deserved it so mu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Lord God, with your own mighty arm you rescued us from Egypt and made yourself famous to this very day, but we have sinned terrib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past, you treated us with such kindness, that we now beg you to stop being so terribly angry with Jerusalem. After all, it is your chosen city built on your holy mountain, even though it has suffered public disgrace because of our sins and those of our ancesto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m your servant, Lord God, and I beg you to answer my prayers and bring honor to yourself by having pity on your temple that lies in ru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lease show mercy to your chosen city, not because we deserve it, but because of your great kin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give us! Hurry and do something, not only for your city and your chosen people, but to bring honor to yourself.The Seventy WeeksDaniel wro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 Prays for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as still confessing my sins and those of all Israel to the Lord my God, and I was praying for the good of his holy mount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Gabriel suddenly came flying in at the time of the evening sacrifice. This was the same Gabriel I had seen in my vis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explained:Daniel, I am here to help you understand the vis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thinks highly of you, and at the very moment you started praying, I was sent to give you the answ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has decided that for 70 weeks, your people and your holy city must suffer as the price of their sins. Then evil will disappear, and justice will rule forever; the visions and words of the prophets will come true, and a most holy place will be dedica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need to realize that from the command to rebuild Jerusalem until the coming of the Chosen Leader, it will be 7 weeks and another 62 weeks. Streets will be built in Jerusalem, and a trench will be dug around the city for protection, but these will be difficult tim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e end of the 62 weeks, the Chosen Leader will be killed and left with nothing.A foreign ruler and his army will sweep down like a mighty flood, leaving both the city and the temple in ruins, and war and destruction will continue until the end, just as God has decid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one week this foreigner will make a firm agreement with many people, and halfway through this week, he will end all sacrifices and offerings. Then the “Horrible Thing” that causes destruction will be put there. And it will stay there until the time God has decided to destroy this one who destro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niel wrote:Some years later, Darius the Mede, who was the son of Xerxes, had become king of Babylonia. And during his first year as king, I found out from studying the writings of the prophets that the Lord had said to Jeremiah, “Jerusalem will lie in ruins for 70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o show my sorrow, I went without eating and dressed in sackcloth and sat in ashes. I confessed my sins and earnestly prayed to the Lord my God:Our Lord, you are a great and fearsome God, and you faithfully keep your agreement with those who love and obey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e have sinned terribly by rebelling against you and rejecting your laws and teach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have ignored the message your servants the prophets spoke to our kings, our leaders, our ancestors, and everyone el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thing you do is right, our Lord. But still we suffer public disgrace because we have been unfaithful and have sinned against you. This includes all of us, both far and near—the people of Judah, Jerusalem, and Israel, as well as those you dragged away to foreign l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ven our kings, our officials, and our ancesto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ord God, you are merciful and forgiving, even though we have rebelled against you]]></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2026-05-20T03:19:15Z</dcterms:created>
  <dcterms:modified xsi:type="dcterms:W3CDTF">2026-05-20T03:19:15Z</dcterms:modified>
  <dc:title>Bible.com.au: Daniel 9:1-27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