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a young man named Daniel came in, and I told him the dream. The holy gods had given him special powers, and I had renamed him Belteshazzar after my own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said, “Belteshazzar, not only are you the wisest of all advisors and counselors, but the holy gods have given you special powers to solve the most difficult mysteries. So listen to what I dreamed and tell me what it me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my sleep I sawa very tall treein the center of the wor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grew stronger and higher,until it reached to heavenand could be seenfrom anywhere on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 covered with leavesand heavy with fruit—enough for all nations.Wild animals enjoyed its shade,birds nested in its branches,and all creatures on earthlived on its fru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le I was in bed, having this vision, a holy angel came down from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outed:‘Chop down the treeand cut off its branches;strip off its leavesand scatter its fruit.Make the animals leave its shadeand send the birds flyingfrom its branch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leave its stump and rootsin the ground,surrounded by grassand held by chainsof iron and bronze.‘Make sure that this rulerlives like the animalsout in the open fields,unprotected from the de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ve him the mindof a wild animalfor seven long ye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punishment is givenat the commandof the holy angels.It will show to all who livethat God Most Highcontrols all kingdomsand chooses for their rulerspersons of humble bi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Nebuchadnezzar's Letter  about His Second Dre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niel, that was the dream that none of the wise men in my kingdom were able to understand. But I am sure that you will understand what it means, because the holy gods have given you some special pow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 while, Daniel was terribly confused and worried by what he was thinking. But I said, “Don't be bothered either by the dream or by what it means.”Daniel replied:Your Majesty, I wish the dream had been against your enem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saw a tree that grew so big and strong that it reached up to heaven and could be seen from anywhere on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s leaves were beautiful, and it produced enough fruit for all living creatures; animals lived in its shade, and birds nested in its branc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Majesty, that tree is you. Your glorious reputation has reached heaven, and your kingdom covers th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you saw a holy angel come down from heaven and say, “Chop down the tree and destroy it! But leave its stump and roots in the ground, fastened there by a chain of iron and bronze. Let it stay for seven years out in the field with the wild animals, unprotected from the de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r Majesty, God Most High has sent you this message, and it me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you will be forced to live with the wild animals, far away from humans. You will eat grass like a wild animal and live outdoors for seven years, until you learn that God Most High controls all earthly kingdoms and chooses their rul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he gave orders not to disturb the stump and roots. This is to show that you will be king once again, after you learn that the God who rules from heaven is in contro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r Majesty, please be willing to do what I say. Turn from your sins and start living right; have mercy on those who are mistreated. Then all will go well with you for a long time.The Rest of Nebuchadnezzar's Letter  about His Second Dre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 sent the following letter to the people of all nations and races on the earth:Greetings to all of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30 ]]></a:t>
            </a:r>
            <a:r>
              <a:rPr lang="en-US" b="1" sz="3000" spc="0" u="none">
                <a:solidFill>
                  <a:srgbClr val="000000">
                    <a:alpha val="100.00%"/>
                  </a:srgbClr>
                </a:solidFill>
                <a:latin typeface="Calibri"/>
              </a:rPr>
              <a:t><![CDATA[About twelve months later, I was walking on the flat roof of my royal palace and admiring the beautiful city of Babylon, when these things started happening to me. I was saying to myself, “Just look at this wonderful capital city that I have built by my own power and for my own glo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before I could finish speaking, a voice from heaven interrupted:King Nebuchadnezzar, this kingdom is no longer you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be forced to live with the wild animals, away from people. For seven years you will eat grass, as though you were an ox, until you learn that God Most High is in control of all earthly kingdoms and that he is the one who chooses their rul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was no sooner said than done—I was forced to live like a wild animal; I ate grass and was unprotected from the dew. As time went by, my hair grew longer than eagle feathers, and my fingernails looked like the claws of a bi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inally, I prayed to God in heaven, and my mind was healed. Then I said:“I praise and honorGod Most High.God lives forever,and his kingdomwill never e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o him the nationsare far less than nothing;God controls the stars in the skyand everyone on this earth.When God does something,we cannot change itor even ask wh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t that time my mind was healed, and once again I became the ruler of my glorious kingdom. My advisors and officials returned to me, and I had greater power than ever befo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at's why I say:“Praise and honor the Kingwho rules from heaven!Everything he doesis honest and fair,and he can shatter the powerof those who are prou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glad to tell aboutthe wonderful miraclesGod Most Highhas done f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miracles are mightyand marvelous.He will rule forever,and his kingdomwill never e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as enjoying a time of peace and prosper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suddenly I had some horrifying dreams and vis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commanded every wise man in Babylonia to appear in my court, so they could explain the meaning of my dre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y arrived, I told them my dream, but they were not able to say what it meant.]]></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2026-07-02T12:02:14Z</dcterms:created>
  <dcterms:modified xsi:type="dcterms:W3CDTF">2026-07-02T12:02:14Z</dcterms:modified>
  <dc:title>Bible.com.au: Daniel 4:1-37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