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2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replied, “You're just stalling for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ecause you know what's going to happen if you don't come up with the answer. You've decided to make up a bunch of lies, hoping I might change my mind. Now tell me the dream, and that will prove that you can interpret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is advisors explained, “Your Majesty, you are demanding the impossible! No king, not even the most famous and powerful, has ever ordered his advisors, magicians, or wise men to do such a 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can't be done, except by the gods, and they don't live here on ear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This made the king so angry that he gave orders for every wise man in Babylonia to be put to death, including Daniel and his three friends.God Tells Nebuchadnezzar's Dream  to Dani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ioch was the king's official in charge of putting the wise men to death. He was on his way to have it done, when Daniel very wisely went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asked, “Why did the king give such cruel orders?” After Arioch explained what had happe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niel rushed off and said to the king, “If you will just give me some time, I'll explain your dre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niel returned home and told his three frien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he said, “Pray that the God who rules from heaven will be merciful and explain this mystery, so that we and the others won't be put to dea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buchadnezzar's Dre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a vision one night, Daniel was shown the dream and its meaning. Then he praised the God who rules from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ur God, your namewill be praisedforever and forever.You are all-powerful,and you know everyth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control human events—you give rulers their powerand take it away,and you are the sourceof wisdom and knowled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explain deep mysteries,because even the darkis light to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re the Godwho was worshipedby my ancestors.Now I thank you and praise youfor making me wiseand telling me the king's dream,together with its meaning.”Daniel Interprets the Dre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aniel went back to Arioch, the official in charge of executing the wise men. Daniel said, “Don't kill those men! Take me to the king, and I will explain the meaning of his drea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rioch rushed Daniel to the king and announced, “Your Majesty, I have found out that one of the men brought here from Judah can explain your dre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asked Daniel, “Can you tell me my dream and what it me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answered:Your Majesty, not even the smartest person in all the world can do what you are demand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But the God who rules from heaven can explain mysteries. And while you were sleeping, he showed you what will happen in the futu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uring the second year that Nebuchadnezzar was king, he had such horrible nightmares that he could not sleep.]]></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owever, you must realize that these mysteries weren't explained to me because I am smarter than everyone else. Instead, it was done so that you would understand what you have see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ur Majesty, what you saw standing in front of you was a huge and terrifying statue, shining bright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s head was made of gold, its chest and arms were silver, and from its waist down to its knees, it was bronz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rom there to its ankles it was iron, and its feet were a mixture of iron and cl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s you watched, a stone was cut from a mountain—but not by human hands. The stone struck the feet, completely shattering the iron and cl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the iron, the clay, the bronze, the silver, and the gold were crushed and blown away without a trace, like husks of wheat at threshing time. But the stone became a tremendous mountain that covered the entire ear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at was the dream, and now I'll tell you what it mea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r Majesty, you are the greatest of kings, and God has highly honored you with pow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over all humans, animals, and birds. You are the head of gol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fter you are gone, another kingdom will rule, but it won't be as strong. Then it will be followed by a kingdom of bronze that will rule the whole wor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e called in his counselors, advisors, magicians, and wise m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ext, a kingdom of iron will come to power, crushing and shattering everyth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42 ]]></a:t>
            </a:r>
            <a:r>
              <a:rPr lang="en-US" b="1" sz="3000" spc="0" u="none">
                <a:solidFill>
                  <a:srgbClr val="000000">
                    <a:alpha val="100.00%"/>
                  </a:srgbClr>
                </a:solidFill>
                <a:latin typeface="Calibri"/>
              </a:rPr>
              <a:t><![CDATA[This fourth kingdom will be divided—it will be both strong and brittle, just as you saw that the feet and toes were a mixture of iron and clay.]]></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is kingdom will be the result of a marriage between kingdoms, but it will crumble, just as iron and clay don't stick together.]]></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45 ]]></a:t>
            </a:r>
            <a:r>
              <a:rPr lang="en-US" b="1" sz="3000" spc="0" u="none">
                <a:solidFill>
                  <a:srgbClr val="000000">
                    <a:alpha val="100.00%"/>
                  </a:srgbClr>
                </a:solidFill>
                <a:latin typeface="Calibri"/>
              </a:rPr>
              <a:t><![CDATA[During the time of those kings, the God who rules from heaven will set up an eternal kingdom that will never fall. It will be like the stone that was cut from the mountain, but not by human hands—the stone that crushed the iron, bronze, clay, silver, and gold. Your Majesty, in your dream the great God has told you what is going to happen, and you can trust this interpretation.Daniel Is Promot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King Nebuchadnezzar bowed low to the ground and worshiped Daniel. Then he gave orders for incense to be burned and a sacrifice of grain to be offered in honor of Dani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said, “Now I know that your God is above all other gods and kings, because he gave you the power to explain this myster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 king then presented Daniel with a lot of gifts; he promoted him to governor of Babylon Province and put him in charge of the other wise men.]]></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t Daniel's request, the king appointed Shadrach, Meshach, and Abednego to high positions in Babylon Province, and he let Daniel stay on as a palace officia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id, “I am disturbed by a dream that I don't understand, and I want you to explain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nswered in Aramaic, “Your Majesty, we hope you live forever! We are your servants. Please tell us your dream, and we will explain what it mea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king replied, “No! I have made up my mind. If you don't tell me both the dream and its meaning, you will be chopped to pieces and your houses will be torn d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owever, if you do tell me both the dream and its meaning, you will be greatly rewarded and highly honored. Now tell me the dream and explain what it mea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Majesty,” they said, “if you will only tell us your dream, we will interpret it for you.”]]></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2026-06-12T00:20:47Z</dcterms:created>
  <dcterms:modified xsi:type="dcterms:W3CDTF">2026-06-12T00:20:47Z</dcterms:modified>
  <dc:title>Bible.com.au: Daniel 2:1-49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