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42149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aniel 12:1-1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art Four: The Dead Will Rise to Lif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ichael, the chief of the angels, is the protector of your people, and he will come at a time of terrible suffering, the worst in all of history. And your people who have their names written in The Book will be protect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any of those who lie dead in the ground will rise from death. Some of them will be given eternal life, and others will receive nothing but eternal shame and disgrac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Everyone who has been wise will shine as bright as the sky above, and everyone who has led others to please God will shine forever like the star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Daniel, I now command you to keep the message of this book secret until the end of time, even though many people will go everywhere, searching for the knowledge to be found in it.The End of Ti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Daniel wrote:I looked around and saw two other people—one on this side of the river and one on the other sid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angel who had spoken to me was dressed in linen and was standing upstream from them. So one of the two beside the river asked him, “How long before these amazing things happe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angel then raised both hands toward heaven and said, “In the name of the God who lives forever, I solemnly promise that it will be a time, two times, and half a time. Everything will be over, when the suffering of God's holy people comes to an en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heard what the angel said, but I didn't understand. So I asked, “Sir, how will it all end?”The angel in my vision then repli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Daniel, go about your business, because the meaning of this message will remain secret until the end of tim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Many people will have their hearts and lives made pure and clean, but those who are evil will keep on being evil and never understand. Only the wise will understan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re will be 1,290 days from the time that the daily sacrifices are stopped, until someone sets up the “Horrible Thing” that causes destructi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God will bless everyone who patiently waits until 1,335 days have gone b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 Daniel, be faithful until the end! You will rest, and at the end of time, you will rise from death to receive your rewar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5">
  <a:themeElements>
    <a:clrScheme name="Theme9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2026-09-26T06:46:59Z</dcterms:created>
  <dcterms:modified xsi:type="dcterms:W3CDTF">2026-09-26T06:46:59Z</dcterms:modified>
  <dc:title>Bible.com.au: Daniel 12:1-13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