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ard what the angel said, but I didn't understand. So I asked, “Sir, how will it all end?”The angel in my vision then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niel, go about your business, because the meaning of this message will remain secret until the end of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people will have their hearts and lives made pure and clean, but those who are evil will keep on being evil and never understand. Only the wise will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1,290 days from the time that the daily sacrifices are stopped, until someone sets up the “Horrible Thing” that causes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will bless everyone who patiently waits until 1,335 days have gone b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niel, be faithful until the end! You will rest, and at the end of time, you will rise from death to receive your re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t Four: The Dead Will Rise to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chael, the chief of the angels, is the protector of your people, and he will come at a time of terrible suffering, the worst in all of history. And your people who have their names written in The Book will be protec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of those who lie dead in the ground will rise from death. Some of them will be given eternal life, and others will receive nothing but eternal shame and disgr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who has been wise will shine as bright as the sky above, and everyone who has led others to please God will shine forever like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iel, I now command you to keep the message of this book secret until the end of time, even though many people will go everywhere, searching for the knowledge to be found in it.The End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niel wrote:I looked around and saw two other people—one on this side of the river and one on the other s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ngel who had spoken to me was dressed in linen and was standing upstream from them. So one of the two beside the river asked him, “How long before these amazing things happ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then raised both hands toward heaven and said, “In the name of the God who lives forever, I solemnly promise that it will be a time, two times, and half a time. Everything will be over, when the suffering of God's holy people comes to an en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2026-06-02T00:46:42Z</dcterms:created>
  <dcterms:modified xsi:type="dcterms:W3CDTF">2026-06-02T00:46:42Z</dcterms:modified>
  <dc:title>Bible.com.au: Daniel 12:1-13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