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687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iel 10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I saw this great vision. I became weak and pal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the sound of his voice, I fell facedown in a deep slee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d me to my hands and knee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n said, “Daniel, your God thinks highly of you, and he has sent me. So stand up and pay close attention.” I stood trembling, while the angel said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iel, don't be afraid! God has listened to your prayers since the first day you humbly asked for understanding, and he has sent me he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guardian angel of Persia opposed me for 21 days. Then Michael, who is one of the strongest guardian angels, came to rescue me from the kings of Persi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have come here to give you another vision about what will happen to your people in the fu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is angel was speaking to me, I stared at the ground, speechl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appeared in human form and touched my lips. I said, “Sir, this vision has brought me great pain and has drained my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erely your servant. How can I possibly speak with someone so powerful, when I am almost too weak to get my breath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iel's Vision beside  the Tigris Riv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l touched me a second time and said, “Don't be frightened! God thinks highly of you, and he intends this for your good, so be brave and strong.”At this, I regained my strength and replied, “Please speak! You have already made me feel much better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ngel said:Now do you understand why I have come? Soon I must leave to fight against the guardian angel of Persia. Then after I have defeated him, the guardian angel of Greece will attack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ell you what is written in The Book of Truth. But first, you must realize that no one except Michael, the guardian angel of Israel, is on my sid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hird year of Cyrus the king of Persia, a message came to Daniel from God, and it was explained in a vision. The message was about a dreadful war, and it was tru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iel wrote:For three weeks I was in sorr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te no fancy food or meat, I drank no wine, and I put no olive oil on my face or ha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, on the twenty-fourth day of the first month, I was standing on the banks of the great Tigris River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ed up and saw someone dressed in linen and wearing a solid gold bel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ody was like a precious stone, his face like lightning, his eyes like flaming fires, his arms and legs like polished bronze, and his voice like the roar of a crow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the people who were with me did not see the vision, they became so frightened that they scattered and h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2026-06-19T07:01:27Z</dcterms:created>
  <dcterms:modified xsi:type="dcterms:W3CDTF">2026-06-19T07:01:27Z</dcterms:modified>
  <dc:title>Bible.com.au: Daniel 10:1-21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