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esimus, the dear and faithful follower from your own group, is coming with him. The two of them will tell you everything that has happened 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ristarchus is in jail with me. He sends greetings to you, and so does Mark, the cousin of Barnabas. You have already been told to welcome Mark, if he visits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who is known as Justus, sends his greetings. These three men are the only Jewish followers who have worked with me for the kingdom of God. They have given me much comfor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own Epaphras, who serves Christ Jesus, sends his greetings. He always prays hard that you may fully know what the Lord wants you to do and that you may do it complete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seen how much trouble he has gone through for you and for the followers in Laodicea and Hierapol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r dear doctor Luke sends you his greetings, and so does Dema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ive my greetings to the followers at Laodicea, especially to Nympha and the church that meets in her h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is letter has been read to your people, be sure to have it read in the church at Laodicea. And you should read the letter that I have sent to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mind Archippus to do the work that the Lord has given him to 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signing this letter myself: PAUL.Don't forget that I am in jail.I pray that God will be kind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lave owners, be fair and honest with your slaves. Don't forget that you have a Master in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ever give up praying. And when you pray, keep alert and be thankf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 sure to pray that God will make a way for us to spread his message and explain the mystery about Christ, even though I am in jail for doing th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lease pray that I will make the message as clear as possib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are with unbelievers, always make good use of the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pleasant and hold their interest when you speak the message. Choose your words carefully and be ready to give answers to anyone who asks questions.Final Greet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ychicus is the dear friend, who faithfully works and serves the Lord with us, and he will give you the news abou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sending him to cheer you up by telling you how we are getting along.]]></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2026-06-15T08:06:46Z</dcterms:created>
  <dcterms:modified xsi:type="dcterms:W3CDTF">2026-06-15T08:06:46Z</dcterms:modified>
  <dc:title>Bible.com.au: Colossians 4:1-18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