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top lying to each other. You have given up your old way of life with its ha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f you is now a new person. You are becoming more and more like your Creator, and you will understand him be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doesn't matter if you are a Greek or a Jew, or if you are circumcised or not. You may even be a barbarian or a Scythian, and you may be a slave or a free person. Yet Christ is all that matters, and he lives in all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loves you and has chosen you as his own special people. So be gentle, kind, humble, meek, and pati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ut up with each other, and forgive anyone who does you wrong, just as Christ has for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ve is more important than anything else. It is what ties everything completely 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ch one of you is part of the body of Christ, and you were chosen to live together in peace. So let the peace that comes from Christ control your thoughts. And be grate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message about Christ completely fill your lives, while you use all your wisdom to teach and instruct each other. With thankful hearts, sing psalms, hymns, and spiritual songs to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ever you say or do should be done in the name of the Lord Jesus, as you give thanks to God the Father because of him.Some Rules for Christian Liv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wife must put her husband first. This is her duty as a follower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have been raised to life with Christ. Now set your heart on what is in heaven, where Christ rules at God's right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husband must love his wife and not abuse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ildren must always obey their parents. This pleas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rents, don't be hard on your children. If you are, they might give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laves, you must always obey your earthly masters. Try to please them at all times, and not just when you think they are watching. Honor the Lord and serve your masters with your whole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your work willingly, as though you were serving the Lord himself, and not just your earthly ma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the Lord Christ is the one you are really serving, and you know he will reward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Christ has no favorites! He will punish evil people, just as they deser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nk about what is up there, not about what is here on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died, which means that your life is hidden with Christ, who sits besid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rist gives meaning to your life, and when he appears, you will also appear with him in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be controlled by your body. Kill every desire for the wrong kind of sex. Don't be immoral or indecent or have evil thoughts. Don't be greedy, which is the same as worshiping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is angry with people who disobey him by doing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is exactly what you did, when you lived among people who behaved in this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you must stop doing such things. You must quit being angry, hateful, and evil. You must no longer say insulting or cruel things about other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2026-05-18T06:37:10Z</dcterms:created>
  <dcterms:modified xsi:type="dcterms:W3CDTF">2026-05-18T06:37:10Z</dcterms:modified>
  <dc:title>Bible.com.au: Colossians 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