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lives fully in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are fully grown because you belong to Christ, who is over every power and author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rist has also taken away your selfish desires, just as circumcision removes flesh from the bod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ou were baptized, it was the same as being buried with Christ. Then you were raised to life because you had faith in the power of God, who raised Christ from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ere dead, because you were sinful and were not God's people. But God let Christ make you alive, when he forgave all our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wiped out the charges that were against us for disobeying the Law of Moses. He took them away and nailed them to the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Christ defeated all powers and forces. He let the whole world see them being led away as prisoners when he celebrated his vict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et anyone tell you what you must eat or drink. Don't let them say you must celebrate the New Moon festival, the Sabbath, or any other festiv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things are only a shadow of what was to come. But Christ is re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be cheated by people who make a show of acting humble and who worship angels. They brag about seeing visions. But it is all nonsense, because their minds are filled with selfish desi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nt you to know what a struggle I am going through for you, for God's people at Laodicea, and for all of those followers who have never met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no longer part of Christ, who is the head of the whole body. Christ gives the body its strength, and he uses its joints and muscles to hold it together, as it grows by the power of God.Christ Brings New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died with Christ. Now the forces of the universe don't have any power over you. Why do you live as if you had to obey such rules 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handle this. Don't taste that. Don't touch t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se things are used, they are no longer good for anything. So why be bothered with the rules that humans have mad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beying these rules may seem to be the smart thing to do. They appear to make you love God more and to be very humble and to have control over your body. But they don't really have any power over our desi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do it to encourage them. Then as their hearts are joined together in love, they will be wonderfully blessed with complete understanding. And they will truly know Christ. Not only is he the key to God's myst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ll wisdom and knowledge are hidden away i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ell you these things to keep you from being fooled by fancy tal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though I am not with you, I keep thinking about you. I am glad to know that you are living as you should and your faith in Christ is strong.Christ Brings Real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accepted Christ Jesus as your Lord. Now keep on following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nt your roots in Christ and let him be the foundation for your life. Be strong in your faith, just as you were taught. And be grate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let anyone fool you by using senseless arguments. These arguments may sound wise, but they are only human teachings. They come from the powers of this world and not from Christ.]]></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2026-07-23T08:28:10Z</dcterms:created>
  <dcterms:modified xsi:type="dcterms:W3CDTF">2026-07-23T08:28:10Z</dcterms:modified>
  <dc:title>Bible.com.au: Colossians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