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3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have not stopped praying for you since the first day we heard about you. In fact, we always pray that God will show you everything he wants you to do and that you may have all the wisdom and understanding his Spirit gi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you will live a life that honors the Lord, and you will always please him by doing good deeds. You will come to know God even bet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s glorious power will make you patient and strong enough to endure anything, and you will be truly happ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pray that you will be grateful to God for letting you have part in what he has promised his people in the kingdom of l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 rescued us from the dark power of Satan and brought us into the kingdom of his dear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forgives our sins and sets us fr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hrist is exactly like God,who cannot be seen.He is the first-born Son,superior to all cre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thing was created by him,everything in heavenand on earth,everything seen and unseen,including all forcesand powers,and all rulersand authorities.All things were createdby God's Son,and everything was madefor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s Son was before all else,and by him everythingis held toge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is the head of his body,which is the church.He is the very beginning,the first to be raisedfrom death,so that he would beabove all o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chosen by God to be an apostle of Christ Jesus, and from Timothy, who is also a follo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d himself was pleasedto live fully in his 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God was pleasedfor him to make peaceby sacrificing his bloodon the cross,so that all beings in heavenand on earthwould be brought back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used to be far from God. Your thoughts made you his enemies, and you did evil th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is Son became a human and died. So God made peace with you, and now he lets you stand in his presence as people who are holy and faultless and innoc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you must stay deeply rooted and firm in your faith. You must not give up the hope you received when you heard the good news. It was preached to everyone on earth, and I myself have become a servant of this message.Paul's Service to the Chur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am glad I can suffer for you. I am pleased also that in my own body I can continue the suffering of Christ for his body, the churc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s plan was to make me a servant of his church and to send me to preach his complete message 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ages and ages this message was kept secret from everyone, but now it has been explained to God's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d did this because he wanted you Gentiles to understand his wonderful and glorious mystery. And the mystery is that Christ lives in you, and he is your hope of sharing in God's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announce the message about Christ, and we use all our wisdom to warn and teach everyone, so all of Christ's followers will grow and become matu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God's people who live in Colossae and are faithful followers of Christ.I pray that God our Father will be kind to you and will bless you with peace!A Prayer of Thank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why I work so hard and use the mighty power he gives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ach time we pray for you, we thank God, the Father of our Lord Jesu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have heard of your faith in Christ and of your love for all God'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what you hope for is kept safe for you in heaven. You first heard about this hope when you believed the true message, which is the good new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good news is spreading all over the world with great success. It has spread in this same way among you, ever since the first day you learned the truth about God's wonderful kind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our good friend Epaphras. He works together with us for Christ and is a faithful worker for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is also the one who told us about the love that God's Spirit has given you.The Person and Work  of Christ]]></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2026-06-14T14:41:14Z</dcterms:created>
  <dcterms:modified xsi:type="dcterms:W3CDTF">2026-06-14T14:41:14Z</dcterms:modified>
  <dc:title>Bible.com.au: Colossians 1:1-29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