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281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9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have seenwhat a sinful nation you are,and I'll wipe you out.But I will leave a fewof Jacob's descendants.I, the Lord, have spoken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y command, all of youwill be sifted like grain.Israelites who remain faithfulwill be scatteredamong the nations.And the others will be trappedlike trash in a sif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are evil,and you denythat you will ever get caught.But you will be killed.The Lord's Promise  to Israel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ture, I will rebuildDavid's fallen kingdom.I will build it from its ruinsand set it up again,just as it used to b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capture Edomand the other nationsthat are mine.I, the Lord, have spoken,and my words will come tru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such a harvestthat you won't be ableto bring in all of your wheatbefore plowing time.You will have grapes left overfrom season to season;your fruitful vineyardswill cover the mountai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make Israel prosper again.You will rebuild your townsand live in them.You will drink winefrom your own vineyardsand eat the fruit you gro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plant your roots deepin the land I have given you,and you won't everbe uprooted again.I, the Lord God, have spoken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on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a vision of the Lordstanding by the temple altar,and he said,“Shake the columnsuntil the tops fall loose,and the doorposts crumble.Then make the pieces fallon the people below.I will take a sword and killanyone who escap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they dig deep into the earthor climb to the sky,I'll reach out and get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escape to the peaksof Mount Carmel,I'll search and find them.And if they hide from meat the bottom of the ocean,I'll command a sea monsterto bite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send a sword to kill them,wherever their enemiesdrag them off as captives.I'm determined to hurt them,not to help them.”His Name Is the Lord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God All-Powerfultouches the earth, it melts,and its people mourn.God makes the earth riseand then fall,just like the Nile Ri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t his palace in the heavensand let its foundationsrest on the earth.He scoops up the oceanand empties it on the earth.His name is the Lord.The Lord Is God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I am the Lord God,and the Ethiopiansare no less important to methan you are.I brought you out of Egypt,but I also broughtthe Philistines from Creteand the Arameans from Ki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2026-05-18T13:45:02Z</dcterms:created>
  <dcterms:modified xsi:type="dcterms:W3CDTF">2026-05-18T13:45:02Z</dcterms:modified>
  <dc:title>Bible.com.au: Amos 9:1-15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