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asked, “Amos, what do you see?”“A measuring line,” I answered.The Lord said, “I'm using this measuring line to show that my people Israel don't measure up, and I won't forgive them any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sacred places will be destroyed, and I will send war against the nation of King Jeroboam.”Amos and Amaz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ziah the priest at Bethel sent this message to King Jeroboam of Israel, “Amos is plotting against you in the very heart of Israel. Our nation cannot put up with his message for very l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is what he is saying:‘Jeroboam will be put to death,and the people will be takento a foreign countr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maziah told me, “Amos, take your visions and get out! Go back to Judah and earn your living there as a proph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n't do any more preaching at Bethel. The king worships here at our national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nswered:I'm not a prophet! And I wasn't trained to be a prophet. I am a shepherd, and I take care of fig tre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told me to leave my herds and preach to the people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re you are, telling me not to prea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listen to what the Lord says about you:Your wife will becomea prostitute in the city,your sons and daughterswill be killed in war,and your land will be dividedamong others.You will die in a countryof foreigners,and the people of Israelwill be draggedfrom their home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Vision of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howed me that he is going to send locusts to attack your crops. It will happen after the king has already been given his share of the grain and before the rest of the grain has been harves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my vision the locusts ate every crop in the land, and I said to the Lord, “Please forgive your nation. It's so weak. How can it surv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felt sorry and answered, “I won't let it be destroyed.”A Vision of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howed me that he is going to send a ball of fire to burn up everything on earth, including the oc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aid, “Won't you please stop? How can our weak nation surv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 the Lord felt sorry and answered, “I won't let it be destroyed.”A Vision of  a Measuring L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howed me a vision of himself standing beside a wall and holding a string with a weight tied to the end of it. The string and weight had been used to measure the straightness of the wall.]]></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2026-06-02T00:47:09Z</dcterms:created>
  <dcterms:modified xsi:type="dcterms:W3CDTF">2026-06-02T00:47:09Z</dcterms:modified>
  <dc:title>Bible.com.au: Amos 7:1-17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