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62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s 6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od All-Powerfulhas sworn by his own name:“You descendants of Jacobmake me angry by your pride,and I hate your fortresses.And so I will surrender your cityand possessionsto your enemies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ly ten of you surviveby hiding in a houseyou will still di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you carry out a corpseto prepare it for burial,your relative in the housewill ask, “Are there others?”You will answer, “No!”Then your relative will reply,“Be quiet! Don't dare mentionthe name of the Lord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Lord's command,houses great and smallwill be smashed to piec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rses can't gallop on rocks;oceans can't be plowed.But you have turned justiceand fairnessinto bitter poiso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elebrate the defeatof Lo-Debar and Karnaim,and you boast by saying,“We did it on our own.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God All-Powerfulwill send a nation to attackyou people of Israel.They will capture Lebo-Hamathin the north,Arabah Creek in the south,and everything in betwee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Will Be Punishe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rulers in Jerusalemand in the city of Samariafeel safe and at ease?Everyone bows down to you,and you think you are betterthan any other nation.But you are in for trouble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what happenedto the cities of Calneh,powerful Hamath,and Gath in Philistia.Are you greater than anyof those kingdoms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cruel, and you forgetthe coming day of judgmen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ich people lounge aroundon beds with ivory posts,while dining on the meatof your lambs and calv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ing foolish songsto the music of harps,and you make up new tunes,just as David used to do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drink all the wine you wantand wear expensive perfume,but you don't care aboutthe ruin of your natio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you will be the firstto be dragged off as captives;your good times will e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2026-09-03T07:19:50Z</dcterms:created>
  <dcterms:modified xsi:type="dcterms:W3CDTF">2026-09-03T07:19:50Z</dcterms:modified>
  <dc:title>Bible.com.au: Amos 6:1-14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