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220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All-Powerfulhas sworn by his own name:“You descendants of Jacobmake me angry by your pride,and I hate your fortresses.And so I will surrender your cityand possessionsto your enemie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en of you surviveby hiding in a houseyou will sti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carry out a corpseto prepare it for burial,your relative in the housewill ask, “Are there others?”You will answer, “No!”Then your relative will reply,“Be quiet! Don't dare mentionthe name of the Lord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ord's command,houses great and smallwill be smashed to pie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ses can't gallop on rocks;oceans can't be plowed.But you have turned justiceand fairnessinto bitter poi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elebrate the defeatof Lo-Debar and Karnaim,and you boast by saying,“We did it on our own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God All-Powerfulwill send a nation to attackyou people of Israel.They will capture Lebo-Hamathin the north,Arabah Creek in the south,and everything in betwe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Punish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ulers in Jerusalemand in the city of Samariafeel safe and at ease?Everyone bows down to you,and you think you are betterthan any other nation.But you are in for troub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what happenedto the cities of Calneh,powerful Hamath,and Gath in Philistia.Are you greater than anyof those kingdom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cruel, and you forgetthe coming day of judg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ich people lounge aroundon beds with ivory posts,while dining on the meatof your lambs and cal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ng foolish songsto the music of harps,and you make up new tunes,just as David used to d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ink all the wine you wantand wear expensive perfume,but you don't care aboutthe ruin of your n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will be the firstto be dragged off as captives;your good times will e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2026-07-06T02:43:20Z</dcterms:created>
  <dcterms:modified xsi:type="dcterms:W3CDTF">2026-07-06T02:43:20Z</dcterms:modified>
  <dc:title>Bible.com.au: Amos 6:1-14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