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84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5:1-2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created the starsand put them in place.He turns darkness to dawnand daylight to darkness;he scoops up the oceanand empties it on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estroys mighty soldiersand strong fortresses.Choose Good  Instead of Evil!The Lord said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eople hate judgesand honest witnesses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buse the poor and demandheavy taxes from them.You have built expensive homes,but you won't enjoy them;you have planted vineyards,but you will get no win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Lord, and I knowyour terrible sins.You cheat honest peopleand take bribes;you rob the poor of justi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mes are so evilthat anyone with good sensewill keep quie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really want to live,you must stop doing wrongand start doing right.I, the Lord God All-Powerful,will then be on your side,just as you claim I a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oose good instead of evil!See that justice is done.Maybe I, the Lord All-Powerful,will be kind to what's leftof your people.Judgment Is Coming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what the Lord has sworn:Noisy crying will be heardin every town and street.Even farmers will be toldto mourn for the dead,together with thosewho are paid to mour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vineyards will be filledwith crying and weeping,because I will punish you.I, the Lord, have spoken!When the Lord Judge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Back to the Lor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look forward to the daywhen the Lord comes to judge.But you are in for trouble!It won't be a time of sunshine;all will be darkne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run from a lion,only to meet a bear.You will escape to your house,rest your hand on the wall,and be bitten by a snak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ay when the Lord judgeswill be dark, very dark,without a ray of light.What the Lord Demands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, the Lord, hate and despiseyour religious celebrationsand your times of worship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on't accept your offeringsor animal sacrifices—not even your very bes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ore of your noisy songs!I won't listenwhen you play your harp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justice and fairnessflow like a riverthat never runs d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, for forty yearsyou wandered in the desert,without bringing offeringsor sacrifices to 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you will have to carrythe two idols you made—Sakkuth, the one you call king,and Kaiwan, the one you builtin the shape of a star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force you to marchas captives beyond Damascus.I, the Lord God All-Powerful,have spoken!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nation of Israel,to my mournful message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dearest Israel, have fallen,never to rise again—you lie deserted in your own land,with no one to help you up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God has warned,“From every ten soldiersonly one will be left;from a thousand troops,only a hundred will survive.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keeps saying,“Israel, turn back to meand you will live!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go to Gilgal or Bethelor even to Beersheba.Gilgal will be dragged away,and Bethel will end upas nothing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urn back to the Lord,you descendants of Joseph,and you will live.If you don't, the Lordwill attack like fire.Bethel will burn to the ground,and no one can save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people are doomed!You twist the truthand trample on justi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2026-06-14T15:49:32Z</dcterms:created>
  <dcterms:modified xsi:type="dcterms:W3CDTF">2026-06-14T15:49:32Z</dcterms:modified>
  <dc:title>Bible.com.au: Amos 5:1-27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