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508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4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from two or three townswould go to a townthat still had water,but it wasn't enough.Even then you rejected me.I, the Lord, have spoke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ried up your grain fields;your gardens and vineyardsturned brown.Locusts ate your fig treesand olive orchards,but even then you rejected me.I, the Lord, have spoken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terrible things to you,just as I did to Egypt—I killed your young men in war;I let your horses be stolen,and I made your camp stinkwith dead bodies.Even then you rejected me.I, the Lord, have spoken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troyed many of you,just as I did the citiesof Sodom and Gomorrah.You were a burning stickI rescued from the fire.But even then you rejected me.I, the Lord, have spoken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Israel, I myselfwill deal with you.Get ready to face your Go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d the mountainsand the wind.I let humans knowwhat I am thinking.I bring darkness at dawnand step over hills.I am the Lord God All-Powerful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 of Samaria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men of Samariaare fat cows!You mistreat and abusethe poor and needy,then you say to your husbands,“Bring us more drinks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God, have swornby my own namethat your time is coming.Not one of you will be left—you will be taken awayby sharp hoo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dragged through holesin your city walls,and you will be throwntoward Harmon.I, the Lord, have spoken!Israel Refuses To ObeyThe Lord sai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Bethel and Gilgal.Sin all you want!Offer sacrifices the next morningand bring a tenth of your cropson the third 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offerings to show mehow thankful you are.Gladly bring more offeringsthan I have demanded.You really love to do this.I, the Lord God, have spoken!How the Lord Warned Israel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took away the foodfrom every town and village,but still you rejected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months before harvest,I kept back the rain.Sometimes I would let it fallon one town or fieldbut not on another,and pastures dried u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2026-05-23T11:09:51Z</dcterms:created>
  <dcterms:modified xsi:type="dcterms:W3CDTF">2026-05-23T11:09:51Z</dcterms:modified>
  <dc:title>Bible.com.au: Amos 4:1-13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