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3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a messagefor the leadersof Philistia and Egypt—tell everyone to come togetheron the hills of Samaria.Let them see the injusticeand the lawlessnessin that ci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saidthat they don't even know howto do right.They have become richfrom violence and robber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the Lord God has swornthat they will be surrounded.Enemies will break throughtheir defensesand steal their treasur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promisedthat only a few from Samariawill escape with their livesand with some broken piecesof their beds and couches.It will be like when a shepherdrescues two leg bonesand part of a sheep's earfrom the jaws of a lion.The Altars at Bethel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All-Powerfultold me to speak this messageagainst Jacob's descendants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, the Lord, punish Israelfor their sins,I will destroy the altarsat Bethel.Even the corners of the altarwill be left in the dir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ar down winter homesand summer homes.Houses decorated with ivoryand all other mansionswill be gone forever.I, the Lord, have spoken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Israel,I rescued you from Egypt.Now listen to my judgmentagainst yo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all nations on earth,you are the only oneI have chosen.That's why I will punish youbecause of your sins.The Work of a Prophet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two people walk togetherwithout agreeing to mee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a lion roar in the forestunless it has caughta victim?Does it growl in its denunless it is eating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anyone catch a birdwithout using a net?Does a trap spring shutunless something is caugh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n't the whole city frightenedwhen the trumpetsignals an attack?Isn't the Lord the one who bringsdisaster on a city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ever the Lord Godplans to do,he tells his servants,the prophe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s terrifiedwhen a lion roars—and ordinary peoplebecome prophetswhen the Lord God speaks.Samaria Is Doomed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2026-06-02T20:04:44Z</dcterms:created>
  <dcterms:modified xsi:type="dcterms:W3CDTF">2026-06-02T20:04:44Z</dcterms:modified>
  <dc:title>Bible.com.au: Amos 3:1-15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