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down beside altarson clothes takenas security for loans.And they drink wine in my temple,wine bought with the moneythey received from fi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the Amorites were therewhen you entered Canaan.They were tall as cedarsand strong as oaks.But I wiped them out—I destroyed their branchesand their roo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rescued you from Egypt,and for forty years I had led youthrough the desert.Then I gave you the landof the Amorit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some of youto be prophetsand others to be Nazirites.People of Israel,you know this is true.I, the Lord, have spoken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ommanded the prophetsnot to speak their message,and you pressured the Naziritesinto drinking w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will crush you,just as a wagon full of graincrushes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fast you run,you won't escape.No matter how strong you are,you will lose your strengthand your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you are an expertwith a bow and arrow,you will retreat.And you won't get away alive,not even if you run fastor ride a hor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be brave and strong,but you will run away,stripped naked.I, the Lord, have spoken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 will punish Moabfor countless crimes,and I won't change my mind.They made lime from the bonesof the king of Ed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send fire to destroythe fortresses of Kerioth.Battle shouts and trumpet blastswill be heard as I destroy Moab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its king and leaders.I, the Lord, have spoken!Judgment on Jud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 will punish Judahfor countless crimes,and I won't change my mind.They have rejected my teachingsand refused to obey me.They were led astrayby the same false godstheir ancestors worshi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send fire on Judahand destroy the fortressesof Jerusalem.Judgment on Israel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 will punish Israelfor countless crimes,and I won't change my mind.They sell honest people for money,and the needy are soldfor the price of sanda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ear the poor in the dirtand push asidethose who are helpless.My holy name is dishonored,because fathers and sons sleepwith the same young wo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2026-08-02T13:13:55Z</dcterms:created>
  <dcterms:modified xsi:type="dcterms:W3CDTF">2026-08-02T13:13:55Z</dcterms:modified>
  <dc:title>Bible.com.au: Amos 2:1-16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