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I will punish Phoeniciafor countless crimes,and I won't change my mind.They broke their treatyand dragged off my peoplefrom town after townto sell them as slavesto the Edo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why I will send flamesto burn down the city of Tyrealong with its fortresses.Judgment on E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I will punish Edomfor countless crimes,and I won't change my mind.They killed their own relativesand were so terribly furiousthat they showed no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ill send fire to wipe outthe fortresses of Temanand Bozrah.Judgment on Am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I will punish Ammonfor countless crimes,and I won't change my mind.In Gilead they ripped openpregnant women,just to take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will send fire to destroythe walls and fortressesof Rabbah.Enemies will shout and attacklike a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mon's king and leaderswill be dragged away.I, the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Amos. And I raised sheep near the town of Tekoa when Uzziah was king of Judah and Jeroboam son of Jehoash was king of Israel.Two years before the earthquake, the Lord gave me several messages abou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id:When the Lord roarsfrom Jerusalem,pasturelands and Mount Carmeldry up and turn brown.Judgment on Syr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I will punish Syriafor countless crimes,and I won't change my mind.They dragged logs with spikesover the people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will burn down the palacesand fortresses of King Hazaeland of King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throughthe gates of Damascus.I will destroy the peopleof Wicked Valleyand the ruler of Beth-Eden.Then the Syrians will be draggedas prisoners to Kir.I, the Lord, have spoken!Judgment on 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I will punish Philistiafor countless crimes,and I won't change my mind.They dragged off my peoplefrom town after townto sell them as slavesto the Edo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s why I will burn downthe walls and fortressesof the city of Gaz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ruler of Ashkelon.I will strike down Ekron,and that will be the endof the Philistines.I, the Lord, have spoken!Judgment on Phoenicia]]></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2026-07-02T10:57:35Z</dcterms:created>
  <dcterms:modified xsi:type="dcterms:W3CDTF">2026-07-02T10:57:35Z</dcterms:modified>
  <dc:title>Bible.com.au: Amos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