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62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mos 1: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said:I will punish Phoeniciafor countless crimes,and I won't change my mind.They broke their treatyand dragged off my peoplefrom town after townto sell them as slavesto the Edomit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at's why I will send flamesto burn down the city of Tyrealong with its fortresses.Judgment on Edo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said:I will punish Edomfor countless crimes,and I won't change my mind.They killed their own relativesand were so terribly furiousthat they showed no merc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I will send fire to wipe outthe fortresses of Temanand Bozrah.Judgment on Amm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Lord said:I will punish Ammonfor countless crimes,and I won't change my mind.In Gilead they ripped openpregnant women,just to take the la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I will send fire to destroythe walls and fortressesof Rabbah.Enemies will shout and attacklike a whirlwi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mmon's king and leaderswill be dragged away.I, the Lord, have spok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am Amos. And I raised sheep near the town of Tekoa when Uzziah was king of Judah and Jeroboam son of Jehoash was king of Israel.Two years before the earthquake, the Lord gave me several messages about Isra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 said:When the Lord roarsfrom Jerusalem,pasturelands and Mount Carmeldry up and turn brown.Judgment on Syri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Lord said:I will punish Syriafor countless crimes,and I won't change my mind.They dragged logs with spikesover the people of Gilea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w I will burn down the palacesand fortresses of King Hazaeland of King Benhada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will break throughthe gates of Damascus.I will destroy the peopleof Wicked Valleyand the ruler of Beth-Eden.Then the Syrians will be draggedas prisoners to Kir.I, the Lord, have spoken!Judgment on Philisti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ord said:I will punish Philistiafor countless crimes,and I won't change my mind.They dragged off my peoplefrom town after townto sell them as slavesto the Edomit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at's why I will burn downthe walls and fortressesof the city of Gaz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will destroy the king of Ashdodand the ruler of Ashkelon.I will strike down Ekron,and that will be the endof the Philistines.I, the Lord, have spoken!Judgment on Phoenicia]]></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2026-09-03T07:19:45Z</dcterms:created>
  <dcterms:modified xsi:type="dcterms:W3CDTF">2026-09-03T07:19:45Z</dcterms:modified>
  <dc:title>Bible.com.au: Amos 1:1-15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