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49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got up from the ground, and when he opened his eyes, he could not see a thing. Someone then led him by the hand to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or three days he was blind and did not eat or drin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follower named Ananias lived in Damascus, and the Lord spoke to him in a vision. Ananias answered, “Lord, here I 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him, “Get up and go to the house of Judas on Straight Street. When you get there, you will find a man named Saul from the city of Tarsus. Saul is pr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has seen a vision. He saw a man named Ananias coming to him and putting his hands on him, so he could see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anias replied, “Lord, a lot of people have told me about the terrible things this man has done to your followers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chief priests have given him the power to come here and arrest anyone who worships in your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 to Ananias, “Go! I have chosen him to tell foreigners, kings, and the people of Israel abou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how him how much he must suffer for worshiping in m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anias left and went into the house where Saul was staying. Ananias placed his hands on him and said, “Saul, the Lord Jesus has sent me. He is the same one who appeared to you along the road. He wants you to be able to see and to be filled with the Holy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Becomes a Follower  of the Lord(Acts 22.6-16; 26.12-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uddenly something like fish scales fell from Saul's eyes, and he could see. He got up and was baptiz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ate and felt much better.Saul Preaches in DamascusFor several days Saul stayed with the Lord's followers in Damasc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on he went to the synagogues and started telling people that Jesus is the Son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one who heard Saul was amazed and said, “Isn't this the man who caused so much trouble for those people in Jerusalem who worship in the name of Jesus? Didn't he come here to arrest them and take them to the chief pries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ul preached with such power that he completely confused the Jewish people in Damascus, as he tried to show them that Jesus is the Mess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ater some of them made plans to kill Sa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e found out about it. He learned that they were guarding the gates of the city day and night in order to kill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one night his followers let him down over the city wall in a large basket.Saul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Saul arrived in Jerusalem, he tried to join the followers. But they were all afraid of him, because they did not believe he was a true follow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Barnabas helped him by taking him to the apostles. He explained how Saul had seen the Lord and how the Lord had spoken to him. Barnabas also said when Saul was in Damascus, he had spoken bravely in the name of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kept on threatening to kill the Lord's followers. He even went to the high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ul moved about freely with the followers in Jerusalem and told everyone about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was always arguing with the Jews who spoke Greek, and so they tried to kill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followers found out about this and took Saul to Caesarea. From there they sent him to the city of Tar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hurch in Judea, Galilee, and Samaria now had a time of peace and kept on worshiping the Lord. The church became stronger, as the Holy Spirit encouraged it and helped it grow.Peter Heals Aenea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le Peter was traveling from place to place, he visited the Lord's followers who lived in the town of Lydd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 he met a man named Aeneas, who for eight years had been sick in bed and could not mo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eter said to Aeneas, “Jesus Christ has healed you! Get up and make up your bed.” At once he stood u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ny people in the towns of Lydda and Sharon saw Aeneas and became followers of the Lord.Peter Brings Dorcas  Back to Lif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Joppa there was a follower named Tabitha. Her Greek name was Dorcas, which means “deer.” She was always doing good things for people and had given much to the po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she got sick and died, and her body was washed and placed in an upstairs ro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for letters to the leaders of the synagogues in Damascus. He did this because he wanted to arrest and take to Jerusalem any man or woman who had accepted the Lord's W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ppa wasn't far from Lydda, and the followers heard that Peter was there. They sent two men to say to him, “Please come with us as quickly as you c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t once, Peter went with them.The men took Peter upstairs into the room. Many widows were there crying. They showed him the coats and clothes that Dorcas had made while she was still ali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fter Peter had sent everyone out of the room, he knelt down and prayed. Then he turned to the body of Dorcas and said, “Tabitha, get up!” The woman opened her eyes, and when she saw Peter, she sat up.]]></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ook her by the hand and helped her to her feet.Peter called in the widows and the other followers and showed them that Dorcas had been raised from de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ryone in Joppa heard what had happened, and many of them put their faith in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eter stayed on for a while in Joppa in the house of a man named Simon, who made leat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Saul had almost reached Damascus, a bright light from heaven suddenly flashed aroun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fell to the ground and heard a voice saying, “Saul! Saul! Why are you so cruel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are you?” Saul asked.“I am Jesus,” the Lord answered. “I am the one you are so cruel 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get up and go into the city, where you will be told what to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en with Saul stood there speechless. They had heard the voice, but they had not seen anyon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2026-08-02T16:38:41Z</dcterms:created>
  <dcterms:modified xsi:type="dcterms:W3CDTF">2026-08-02T16:38:41Z</dcterms:modified>
  <dc:title>Bible.com.au: Acts 9:1-43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