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one, rich and poor, crowded around him. They said, “This man is the power of God called ‘The Great Pow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 long time, Simon had used witchcraft to amaze the people, and they kept crowding aroun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y believed what Philip was saying about God's kingdom and about the name of Jesus Christ, they were all baptiz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Simon believed and was baptized. He stayed close to Philip, because he marveled at all the miracles and won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postles in Jerusalem heard that some people in Samaria had accepted God's message, and they sent Peter and Joh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two apostles arrived, they prayed that these people would be given the Holy Spir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fore this, the Holy Spirit had not been given to any of them, though some of them had been baptized in the name of the Lord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ter and John then placed their hands on everyone who had faith in the Lord, and they were given the Holy Spir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mon noticed that the Spirit was given only when the apostles placed their hands on the people. So he brought mon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Peter and John, “Let me have this power too! Then anyone I place my hands on will also be given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approved the stoning of Stephen. Some faithful followers of the Lord buried Stephen and mourned very much for him.Saul Makes Trouble  for the ChurchAt that time the church in Jerusalem suffered terribly. All of the Lord's followers, except the apostles, were scattered everywhere in Judea and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said to him, “You and your money will both end up in hell if you think you can buy God's gi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don't have any part in this, and God sees that your heart isn't r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et rid of these evil thoughts and ask God to forgiv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can see that you are jealous and bound by your evil w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said, “Please pray to the Lord, so that what you said won't happen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Peter and John had preached about the Lord, they returned to Jerusalem. On their way they told the good news in many villages of Samaria.Philip and an Ethiopian Offici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s angel said to Philip, “Go south along the desert road that leads from Jerusalem to Gaz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Philip left.An important Ethiopian official happened to be going along that road in his chariot. He was the chief treasurer for Candace, the Queen of Ethiopia. The official had gone to Jerusalem to worshi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as now on his way home. He was sitting in his chariot, reading the book of the prophet Isa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pirit told Philip to catch up with the chari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ul started making a lot of trouble for the church. He went from house to house, arresting men and women and putting them in jail.The Good News Is Preached  in Sama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hilip ran up close and heard the man reading aloud from the book of Isaiah. Philip asked him, “Do you understand what you are read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official answered, “How can I understand unless someone helps me?” He then invited Philip to come up and sit besid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an was reading the passage that said,“He was led like a sheepon its way to be killed.He was silent as a lambwhose woolis being cut off,and he did not saya w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s treated like a nobodyand did not receivea fair trial.How can he have children,if his lifeis snatched a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fficial said to Philip, “Tell me, was the prophet talking about himself or about someone el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Philip began at this place in the Scriptures and explained the good news about Jes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As they were going along the road, they came to a place where there was some water. The official said, “Look! Here is some water. Why can't I be baptiz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ordered the chariot to stop. Then they both went down into the water, and Philip baptized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they had come out of the water, the Lord's Spirit took Philip away. The official never saw him again, but he was very happy as he went on his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hilip later appeared in Azotus. He went from town to town, all the way to Caesarea, telling people about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s followers who had been scattered went from place to place, telling the good new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ilip went to the city of Samaria and told the people about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crowded around Philip because they were eager to hear what he was saying and to see him work mirac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y people with evil spirits were healed, and the spirits went out of them with a shout. A lot of paralyzed and lame people were also hea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one in that city was very glad because of what was happ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some time a man named Simon had lived there and had amazed the people of Samaria. He practiced witchcraft and claimed to be somebody great.]]></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2026-05-19T16:50:36Z</dcterms:created>
  <dcterms:modified xsi:type="dcterms:W3CDTF">2026-05-19T16:50:36Z</dcterms:modified>
  <dc:title>Bible.com.au: Acts 8:1-40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