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gave Stephen the power to work great miracles and wonder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men from Cyrene and Alexandria were members of a group who called themselves “Free Men.” They started arguing with Stephen. Some others from Cilicia and Asia also argued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were no match for Stephen, who spoke with the great wisdom that the Spirit gav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talked some men into saying, “We heard Stephen say terrible things against Moses an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urned the people and their leaders and the teachers of the Law of Moses against Stephen. Then they all grabbed him and dragged him in front of the counc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men agreed to tell lies about Stephen, and they said, “This man keeps on saying terrible things about this holy temple and the Law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heard him claim that Jesus from Nazareth will destroy this place and change the customs Moses gave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council members stared at Stephen. They saw that his face looked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 Leaders for the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lot of people were now becoming followers of the Lord. But some of the ones who spoke Greek started complaining about the ones who spoke Aramaic. They complained that the Greek-speaking widows were not given their share when the food supplies were handed out each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welve apostles called the whole group of followers together and said, “We should not give up preaching God's message in order to serve at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friends, choose seven men who are respected and wise and filled with God's Spirit. We will put them in charge of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can spend our time praying and serving God by preac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suggestion pleased everyone, and they began by choosing Stephen. He had great faith and was filled with the Holy Spirit. Then they chose Philip, Prochorus, Nicanor, Timon, Parmenas, and also Nicolaus, who worshiped with the Jewish people in Antio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men were brought to the apostles. Then the apostles prayed and placed their hands on the men to show they had been chosen to do this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s message spread, and many more people in Jerusalem became followers. Even a large number of priests put their faith in the Lord.Stephen Is Arreste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2026-07-02T10:56:11Z</dcterms:created>
  <dcterms:modified xsi:type="dcterms:W3CDTF">2026-07-02T10:56:11Z</dcterms:modified>
  <dc:title>Bible.com.au: Acts 6:1-15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