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67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asked her, “Tell me, did you sell the property for this amount?”“Yes,” she answered, “that's the amou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Peter said, “Why did the two of you agree to test the Lord's Spirit? The men who buried Ananias are by the door, and they will carry you 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once she fell at Peter's feet and died.When the young men came back in, they found Sapphira lying there dead. So they carried her out and buried her beside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hurch members were afraid, and so was everyone else who heard what had happened.Peter's Unusual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postles worked many miracles and wonders among the people. All of the Lord's followers often met in the part of the temple known as Solomon's Po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outside their group dared join them, even though everyone liked them very mu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y men and women started having faith in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ick people were brought out to the road and placed on mats. It was hoped that Peter would walk by, and his shadow would fall on them an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lot of people living in the towns near Jerusalem brought those who were sick or troubled by evil spirits, and they were all healed.Trouble for the Apost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igh priest and all the other Sadducees who were with him became jeal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Condemns  Ananias and Sapphi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rested the apostles and put them in the city j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at night an angel from the Lord opened the doors of the jail and led the apostles out. The angel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to the temple and tell the people everything about this new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went into the temple before sunrise and started teaching.The high priest and his men called together their council, which included all of Israel's leaders. Then they ordered the apostles to be brought to them from the ja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emple police who were sent to the jail did not find the apostles. They returned an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found the jail locked tight and the guards standing at the doors. But when we opened the doors and went in, we didn't find anyone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aptain of the temple police and the chief priests listened to their report, but they did not know what to think abou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st then someone came in and said, “Now those men you put in jail are in the temple, teaching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aptain went with some of the temple police and brought the apostles back. But they did not use force. They were afraid that the people might start throwing stones at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apostles were brought before the council, the high priest said 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anias and his wife Sapphira also sold a piece of proper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told you plainly not to teach in the name of Jesus. But look what you have done! You have been teaching all over Jerusalem, and you are trying to blame us for hi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and the apostles replied:We don't obey people. We obey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killed Jesus by nailing him to a cross. But the God our ancestors worshiped raised him to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de him our Leader and Savior. Then God gave him a place at his right side, so that the people of Israel would turn back to him and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are here to tell you about all this, and so is the Holy Spirit, who is God's gift to everyone who obeys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council members heard this, they became so angry they wanted to kill the apost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 members was the Pharisee Gamaliel, a highly respected teacher. He ordered the apostles to be taken out of the room for a little whi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 said to the council:Men of Israel, be careful what you do with the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t long ago Theudas claimed to be someone important, and about 400 men joined him. But he was killed, and all his followers were scattered. That was the end of th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ater, when the people of our nation were being counted, Judas from Galilee showed up. A lot of people followed him, but he was killed, and all his followers were scatt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y agreed to cheat and keep some of the money for themselves.So when Ananias took the rest of the money to the apost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I advise you to stay away from these men. Leave them alone. If what they are planning is something of their own doing, it will fai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God is behind it, you cannot stop it anyway, unless you want to fight against God.The council members agreed with what he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called the apostles back in. They had them beaten with a whip and warned them not to speak in the name of Jesus. Then they let them g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apostles left the council and were happy, because God had considered them worthy to suffer for the sake of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ry day they spent time in the temple and in one home after another. They never stopped teaching and telling the good news that Jesus is the Mess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ter said, “Why has Satan made you keep back some of the money from the sale of the property? Why have you lied to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operty was yours before you sold it, and even after you sold it, the money was still yours. What made you do such a thing? You didn't lie to people. You lied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Ananias heard this, he dropped dead, and everyone who heard about it was frighte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young men came in and wrapped up his body. Then they took it out and buri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ree hours later Sapphira came in, but she did not know what had happened to her husban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2026-06-20T10:20:10Z</dcterms:created>
  <dcterms:modified xsi:type="dcterms:W3CDTF">2026-06-20T10:20:10Z</dcterms:modified>
  <dc:title>Bible.com.au: Acts 5:1-42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