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was filled with the Holy Spirit and told the nation's leaders and the el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questioning us today about a kind deed in which a man who could not walk was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re is something we must tell you and everyone else in Israel. This man is standing here completely well because of the power of Jesus Christ from Nazareth. You put Jesus to death on a cross, but God raised him to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is the stone you builders thought was worthless, and now he is the most important stone of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Jesus has the power to save! His name is the only one in all the world that can save an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fficials were amazed to see how brave Peter and John were, and they knew that these two apostles were only ordinary men and not well educated. The officials were certain these men had been with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could not deny what had happened. The man who had been healed was standing there with the apost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fficials commanded them to leave the council room. Then the officials said to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can we do with these men? Everyone in Jerusalem knows about this miracle, and we cannot say it didn't hap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o keep this thing from spreading, we will warn them never again to speak to anyone about the name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John Are Brought  in Front of the Counc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y called the two apostles back in and told them they must never, for any reason, teach anything about the name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ter and John answered, “Do you think God wants us to obey you or to obey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cannot keep quiet about what we have seen and he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 officials could not find any reason to punish Peter and John. So they threatened them and let them go. The man who was healed by this miracle was more than 40 years old, and everyone was praising God for what had happened.Peter and Others Pray  for Cour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Peter and John had been set free, they went back and told the others everything the chief priests and the leaders had said 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rest of the Lord's followers heard this, they prayed together and said:Master, you created heaven and earth, the sea, and everything i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y the Holy Spirit you spoke to our ancestor David. He was your servant, and you told him to say:“Why are all the Gentilesso furious?Why do peoplemake foolish pl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earthprepare for war,and the rulersjoin togetheragainst the Lordand his Mess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e in Jerusalem, Herod and Pontius Pilate got together with the Gentiles and the people of Israel. Then they turned against your holy Servant Jesus, your chosen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did what you in your power and wisdom had already decided would happ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postles were still talking to the people, when some priests, the captain of the temple guard, and some Sadducees arr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rd, listen to their threats! We are your servants. So make us brave enough to speak your messa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ow your mighty power, as we heal people and work miracles and wonders in the name of your holy Servant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had prayed, the meeting place shook. They were all filled with the Holy Spirit and bravely spoke God's message.Sharing Possess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roup of followers all felt the same way about everything. None of them claimed that their possessions were their own, and they shared everything they had with each 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a powerful way the apostles told everyone that the Lord Jesus was now alive. God greatly blessed his follow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no one went in need of anything. Everyone who owned land or houses would sell them and bring the mon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the apostles. Then they would give the money to anyone in ne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Joseph was one of the followers who had sold a piece of property and brought the money to the apostles. He was a Levite from Cyprus, and the apostles called him Barnabas, which means “one who encourages oth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men were angry because the apostles were teaching the people that the dead would be raised from death, just as Jesus had been raised from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already late in the afternoon, and they arrested Peter and John and put them in jail for the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 lot of people who had heard the message believed it. So by now there were about 5,000 followers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morning the leaders, the elders, and the teachers of the Law of Moses met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high priest Annas was there, as well as Caiaphas, John, Alexander, and other members of the high priest'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in Peter and John and made them stand in the middle while they questioned them. They asked, “By what power and in whose name have you done thi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2026-05-23T11:09:25Z</dcterms:created>
  <dcterms:modified xsi:type="dcterms:W3CDTF">2026-05-23T11:09:25Z</dcterms:modified>
  <dc:title>Bible.com.au: Acts 4:1-37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