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3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jumped up and started walking. He went with Peter and John into the temple, walking and jumping and praising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one saw him walking around and praising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knew he was the beggar who had been lying beside the Beautiful Gate, and they were completely surprised. They could not imagine what had happened to the man.Peter Speaks in the Te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le the man kept holding on to Peter and John, the whole crowd ran to them in amazement at the place known as Solomon's Por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ter saw that a crowd had gathered, and he said:Friends, why are you surprised at what has happened? Why are you staring at us? Do you think we have some power of our own? Do you think we were able to make this man walk because we are so religio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od that Abraham, Isaac, Jacob, and our other ancestors worshiped has brought honor to his Servant Jesus. He is the one you betrayed. You turned against him when he was being tried by Pilate, even though Pilate wanted to set him fr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rejected Jesus, who was holy and good. You asked for a murderer to be set fr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you killed the one who leads people to life. But God raised him from death, and all of us can tell you what he has d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see this man, and you know him. He put his faith in the name of Jesus and was made strong. Faith in Jesus made this man completely well while everyone was watch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y friends, I am sure you and your leaders didn't know what you were do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 and John  Heal a Lame 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God had his prophets tell that his Messiah would suffer, and now he has kept this promi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urn to God! Give up your sins, and you will be forgi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time will come when the Lord will give you fresh strength. He will send you Jesus, his chosen Mess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Jesus must stay in heaven until God makes all things new, just as his holy prophets promised long ag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said, “The Lord your God will choose one of your own people to be a prophet, just as he chose me. Listen to everything he tells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 one who disobeys this prophet will be one of God's people any long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muel and all the other prophets who came later also spoke about what is now happen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are really the ones God told his prophets to speak to. And you were given the promise God made to your ancestors. He said to Abraham, “All nations on earth will be blessed because of someone from your fami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od sent his chosen Son to you first, because God wanted to bless you and make each one of you turn away from your si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time of prayer was about three o'clock in the afternoon, and Peter and John were going into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man who had been born lame was being carried to the temple door. Each day he was placed beside this door, known as the Beautiful Gate. He sat there and begged from the people who were going 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man saw Peter and John entering the temple, and he asked them for mon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y looked straight at him and said, “Look up at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an stared at them and thought he was going to get some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Peter said, “I don't have any silver or gold! But I will give you what I do have. In the name of Jesus Christ from Nazareth, get up and start wal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eter then took him by the right hand and helped him up.At once the man's feet and ankles became strong,]]></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2026-06-22T02:40:43Z</dcterms:created>
  <dcterms:modified xsi:type="dcterms:W3CDTF">2026-06-22T02:40:43Z</dcterms:modified>
  <dc:title>Bible.com.au: Acts 3:1-26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