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father was in bed, sick with fever and stomach trouble, and Paul went to visit him. Paul healed the man by praying and placing his hands 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happened, everyone on the island brought their sick people to Paul, and they were all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were very respectful to us, and when we sailed, they gave us everything we needed.From Malta to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ee months later we sailed in a ship that had been docked at Malta for the winter. The ship was from Alexandria in Egypt and was known as “The Twin G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rived in Syracuse and stayed for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we sailed to Rhegium. The next day a south wind began to blow, and two days later we arrived in Puteo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 found some of the Lord's followers, who begged us to stay with them. A week later we left for the city of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of the followers in Rome heard about us and came to meet us at the Market of Appius and at the Three Inns. When Paul saw them, he thanked God and was encouraged.Paul in R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arrived in Rome, and Paul was allowed to live in a house by himself with a soldier to guar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ee days after we got there, Paul called together some of the Jewish leaders and said:My friends, I have never done anything to hurt our people, and I have never gone against the customs of our ancestors. But in Jerusalem I was handed over as a prisoner to the Rom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 the Island of Malt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looked into the charges against me and wanted to release me. They found that I had not done anything deserving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Jewish leaders disagreed, so I asked to be tried by the Emperor.But I don't have anything to say against my own n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bound by these chains because of what we people of Israel hope for. This is why I have called you here to talk about this hope of 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aders replied, “No one from Judea has written us a letter about you. And not one of them has come here to report on you or to say anything agains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e would like to hear what you have to say. We understand that people everywhere are against this new gro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greed on a time to meet with Paul, and many of them came to his house. From early morning until late in the afternoon, Paul talked to them about God's kingdom. He used the Law of Moses and the Books of the Prophets to try to win them over to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the leaders agreed with what Paul said, but others did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they could not agree among themselves, they started leaving. But Paul said, “The Holy Spirit said the right thing when he sent Isaiah the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ell our ancestors,‘Go to these peopleand tell them:You will listen and listen,but never understand.You will look and look,but never s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of youhave stubborn hearts.Your ears are stopped up,and your eyes are covered.You cannot see or hearor understand.If you could,you would turn to me,and I would heal you.’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we came ashore, we learned that the island was called Mal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Paul said, “You may be sure that God wants to save the Gentiles! And they will list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wo years Paul stayed in a rented house and welcomed everyone who came to se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bravely preached about God's kingdom and taught about the Lord Jesus Christ, and no one tried to stop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cal people were very friendly, and they welcomed us by building a fire, because it was rainy and c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Paul had gathered some wood and had put it on the fire, the heat caused a snake to crawl out, and it bit him on the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cal people saw the snake hanging from Paul's hand, they said to each other, “This man must be a murderer! He didn't drown in the sea, but the goddess of justice will kill him any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ul shook the snake off into the fire and wasn't har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kept thinking that Paul would either swell up or suddenly drop dead. They watched him for a long time, and when nothing happened to him, they changed their minds and said, “This man is a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overnor of the island was named Publius, and he owned some of the land around there. Publius was very friendly and welcomed us into his home for three day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2026-06-12T00:19:51Z</dcterms:created>
  <dcterms:modified xsi:type="dcterms:W3CDTF">2026-06-12T00:19:51Z</dcterms:modified>
  <dc:title>Bible.com.au: Acts 28:1-31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