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8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7: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went slowly along the coast and finally reached a place called Fair Havens, not far from the town of La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now we had already lost a lot of time, and sailing was no longer safe. In fact, even the Great Day of Forgiveness was p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Paul spoke to the crew of the ship, “Men, listen to me! If we sail now, our ship and its cargo will be badly damaged, and many lives will be lo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ulius listened to the captain of the ship and its owner, rather than to P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arbor at Fair Havens wasn't a good place to spend the winter. Because of this, almost everyone agreed that we should at least try to sail along the coast of Crete as far as Phoenix. It had a harbor that opened toward the southwest and northwest, and we could spend the winter there.The Storm at Se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a gentle wind from the south started blowing, the men thought it was a good time to do what they had planned. So they pulled up the anchor, and we sailed along the coast of Cre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oon a strong wind called “The Northeaster” blew against us from the is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ind struck the ship, and we could not sail against it. So we let the wind carry the shi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went along the island of Cauda on the side that was protected from the wind. We had a hard time holding the lifeboat in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finally we got it where it belonged. Then the sailors wrapped ropes around the ship to hold it together. They lowered the sail and let the ship drift along, because they were afraid it might hit the sandbanks in the gulf of Syrt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Is Taken to R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torm was so fierce that the next day they threw some of the ship's cargo overbo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on the third day, with their bare hands they threw overboard some of the ship's g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several days we could not see either the sun or the stars. A strong wind kept blowing, and we finally gave up all hope of being sa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nce none of us had eaten anything for a long time, Paul stood up and told the men:You should have listened to me! If you had stayed on in Crete, you would not have had this damage and lo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I beg you to cheer up, because you will be safe. Only the ship will be lo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belong to God, and I worship him. Last night he sent an ang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o tell me, “Paul, don't be afraid! You will stand trial before the Emperor. And because of you, God will save the lives of everyone on the shi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heer up! I am sure that God will do exactly what he promi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we will first be shipwrecked on some is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14 days and nights we had been blown around over the Mediterranean Sea. But about midnight the sailors realized we were getting near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t was time for us to sail to Rome, Captain Julius from the Emperor's special troops was put in charge of Paul and the other prison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measured and found that the water was about 40 meters deep. A little later they measured again and found it was only about 30 met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ailors were afraid that we might hit some rocks, and they let down four anchors from the back of the ship. Then they prayed for dayl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ailors wanted to escape from the ship. So they lowered the lifeboat into the water, pretending that they were letting down some anchors from the front of the shi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Paul said to Captain Julius and the soldiers, “If the sailors don't stay on the ship, you won't have any chance to save your liv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oldiers then cut the ropes that held the lifeboat and let it fall into the se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ust before daylight Paul begged the people to eat something. He told them, “For 14 days you have been so worried that you haven't eaten a th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beg you to eat something. Your lives depend on it. Do this and not one of you will be hur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Paul had said this, he took a piece of bread and gave thanks to God. Then in front of everyone, he broke the bread and ate som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all felt encouraged, and each of them ate someth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re were 276 people on the shi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went aboard a ship from Adramyttium that was about to sail to some ports along the coast of Asia. Aristarchus from Thessalonica in Macedonia sailed on the ship with 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fter everyone had eaten, they threw the cargo of wheat into the sea to make the ship lighter.The Shipwrec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orning came, and the ship's crew saw a coast they did not recognize. But they did see a cove with a beach. So they decided to try to run the ship aground on the beac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cut the anchors loose and let them sink into the sea. At the same time they untied the ropes that were holding the rudders. Next, they raised the sail at the front of the ship and let the wind carry the ship toward the beac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it ran aground on a sandbank. The front of the ship stuck firmly in the sand, and the rear was being smashed by the force of the wav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oldiers decided to kill the prisoners to keep them from swimming away and escap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Captain Julius wanted to save Paul's life, and he did not let the soldiers do what they had planned. Instead, he ordered everyone who could swim to jump into the water and head for shor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he told the others to hold on to planks of wood or parts of the ship. At last, everyone safely reached shor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next day we came to shore at Sidon. Captain Julius was very kind to Paul. He even let him visit his friends, so they could give him whatever he need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we left Sidon, the winds were blowing against us, and we sailed close to the island of Cyprus to be safe from the wi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we sailed south of Cilicia and Pamphylia until we came to the port of Myra in Lyc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the army captain found a ship from Alexandria that was going to Italy. So he ordered us to board that shi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sailed along slowly for several days and had a hard time reaching Cnidus. The wind would not let us go any farther in that direction, so we sailed past Cape Salmone, where the island of Crete would protect us from the wind.]]></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2026-06-12T00:20:13Z</dcterms:created>
  <dcterms:modified xsi:type="dcterms:W3CDTF">2026-06-12T00:20:13Z</dcterms:modified>
  <dc:title>Bible.com.au: Acts 27:1-44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