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once thought that I should do everything I could to oppose Jesus from Nazar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did this first in Jerusalem, and with the authority of the chief priests I put many of God's people in jail. I even voted for them to be kil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often had them punished in our synagogues, and I tried to make them give up their faith. In fact, I was so angry with them, that I went looking for them in foreign c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ing Agrippa, one day I was on my way to Damascus with the authority and permission of the chief prie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out noon I saw a light brighter than the sun. It flashed from heaven on me and on everyone traveling wi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ll fell to the ground. Then I heard a voice say to me in Aramaic, “Saul, Saul, why are you so cruel to me? It's foolish to fight agains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are you?” I asked.Then the Lord answered, “I am Jesus! I am the one you are so cruel t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stand up. I have appeared to you, because I have chosen you to be my servant. You are to tell others what you have learned about me and what I will show you l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also said, “I will protect you from the Jews and from the Gentiles that I am sending you t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ant you to open their eyes, so they will turn from darkness to light and from the power of Satan to God. Then their sins will be forgiven, and by faith in me they will become part of God's holy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Defense before Agripp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 Agrippa, I obeyed this vision from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rst I preached to the people in Damascus, and then I went to Jerusalem and all over Judea. Finally, I went to the Gentiles and said, “Stop sinning and turn to God! Then prove what you have done by the way you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is why some men grabbed me in the temple and tried to kill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all this time God has helped me, and I have preached both to the rich and to the poor. I have told them only what the prophets and Moses said would happ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told them how the Messiah would suffer and be the first to be raised from death, so he could bring light to his own people and to the Genti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fore Paul finished defending himself, Festus shouted, “Paul, you're crazy! Too much learning has driven you out of your mi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Paul replied, “Honorable Festus, I am not crazy. What I am saying is true, and it makes sen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ne of these things happened off in a corner somewhere. I am sure that King Agrippa knows what I am talking about. That's why I can speak so plainly 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Paul said to Agrippa, “Do you believe what the prophets said? I know you d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grippa asked Paul, “In such a short time do you think you can talk me into being a Christi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rippa told Paul, “You may now speak for yourself.”Paul stretched out his hand an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ul answered, “Whether it takes a short time or a long time, I wish you and everyone else who hears me today would become just like me! Except, of course, for these chai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King Agrippa, Governor Festus, Bernice, and everyone who was with them got u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before they left, they said, “This man isn't guilty of anything. He doesn't deserve to die or to be put in jai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grippa told Festus, “Paul could have been set free, if he had not asked to be tried by the Roman Empero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Agrippa, I am glad for this chance to defend myself before you today on all these charges my own people have brought against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know a lot about our religious customs and the beliefs that divide us. So I ask you to listen patiently 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ll the Jews have known me since I was a child. They know what kind of life I have lived in my own country and in Jerusalem. And if they were willing, they could tell you I was a Pharisee, a member of a group that is stricter than any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I am on trial because I believe the promise God made to our people long a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y and night our twelve tribes have earnestly served God, waiting for his promised blessings. King Agrippa, because of this hope, some of our leaders have brought charges agains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should any of you doubt that God raises the dead to life?]]></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2026-05-18T05:39:20Z</dcterms:created>
  <dcterms:modified xsi:type="dcterms:W3CDTF">2026-05-18T05:39:20Z</dcterms:modified>
  <dc:title>Bible.com.au: Acts 26:1-32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