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aul spoke in his own defense, “I have not broken the Law of my people. And I have not done anything against either the temple or the Emper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estus wanted to please the leaders. So he asked Paul, “Are you willing to go to Jerusalem and be tried by me on these charg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ul replied, “I am on trial in the Emperor's court, and that's where I should be tried. You know very well I have not done anything to harm the Jewish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I had done something deserving death, I would not ask to escape the death penalty. But I am not guilty of any of these crimes, and no one has the right to hand me over to these people. I now ask to be tried by the Emperor him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Festus had talked this over with members of his council, he told Paul, “You have asked to be tried by the Emperor, and to the Emperor you will go!”Paul Speaks to  Agrippa and Bern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few days later King Agrippa and Bernice came to Caesarea to visit Fest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had been there for several days, when Festus told the king about the charges against Paul. He said:Felix left a man here in ja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I went to Jerusalem, the chief priests and the Jewish leaders came and asked me to find him guil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told them it isn't the Roman custom to hand a man over to people who are bringing charges against him. He must first have the chance to meet them face to face and to defend himself against their charg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hen they came here with me, I wasted no time. On the very next day I took my place on the judge's bench and ordered him to be brought 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Asks To Be Tried  by the Roman Emper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hen the men stood up to make their charges against him, they did not accuse him of any of the crimes that I thought they wou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stead, they argued with him about some of their beliefs and about a dead man named Jesus, who Paul said was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ince I did not know how to find out the truth about all this, I asked Paul if he would be willing to go to Jerusalem and be put on trial t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Paul asked to be kept in jail until the Emperor could decide his case. So I ordered him to be kept here until I could send him to the Emper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grippa said to Festus, “I would also like to hear what this man has to say.”Festus answered, “You can hear him tomorr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next day Agrippa and Bernice made a big show as they came into the meeting room. High ranking army officers and leading citizens of the town were also there. Festus then ordered Paul to be brought 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id:King Agrippa and other guests, look at this man! Every Jew from Jerusalem and Caesarea has come to me, demanding for him to be put to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not found him guilty of any crime deserving death. But because he has asked to be judged by the Emperor, I have decided to send him to Ro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have to write some facts about this man to the Emperor. So I have brought him before all of you, but especially before you, King Agrippa. After we have talked about his case, I will then have something to wr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t makes no sense to send a prisoner to the Emperor without stating the charges against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ree days after Festus had become governor, he went from Caesarea to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the chief priests and some Jewish leaders told him about their charges against Paul. They also asked Fest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e would be willing to bring Paul to Jerusalem. They begged him to do this because they were planning to attack and kill Paul on th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Festus told them, “Paul will be kept in Caesarea, and I am soon going there my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he has done anything wrong, let your leaders go with me and bring charges against him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estus stayed in Jerusalem for eight or ten more days before going to Caesarea. Then the next day he took his place as judge and had Paul brought into cou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soon as Paul came in, the leaders from Jerusalem crowded around him and said he was guilty of many serious crimes. But they could not prove anything.]]></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2026-05-18T05:38:50Z</dcterms:created>
  <dcterms:modified xsi:type="dcterms:W3CDTF">2026-05-18T05:38:50Z</dcterms:modified>
  <dc:title>Bible.com.au: Acts 25:1-27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