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governor motioned for Paul to speak, and he began:I know that you have judged the people of our nation for many years, and I am glad to defend myself in you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no more than twelve days ago that I went to worship in Jerusalem. You can find this out easily enou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ever once did the Jews find me arguing with anyone in the temple. I didn't cause trouble in the synagogues or in the city it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no way that they can prove these charges they are now bringing against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dmit that their leaders think the Lord's Way which I follow is based on wrong beliefs. But I still worship the same God that my ancestors worshiped. And I believe everything written in the Law of Moses and in the Proph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just as sure as these people are that God will raise from death everyone, good or ev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cause I am sure, I try my best to have a clear conscience in whatever I do for God or for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being away for several years, I returned here to bring gifts for the poor people of my nation and to offer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I was doing when I was found going through a ceremony in the temple. I wasn't with a crowd, and there was no upro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Jews from Asia were there at that time, and if they have anything to say against me, they should be here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s Accused  in the Court of Feli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ask the ones who are here. They can tell you that they didn't find me guilty of anything when I was tried by their own counc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only charge they can bring against me is what I shouted out in court, when I said, “I am on trial today because I believe that the dead will be raised to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elix knew a lot about the Lord's Way. But he brought the trial to an end and said, “I will make my decision after Lysias the commander arri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en ordered the army officer to keep Paul under guard, but not to lock him up or to stop his friends from helping him.Paul Is Kept under Gu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ral days later Felix and his wife Drusilla, who was Jewish, went to the place where Paul was kept under guard. They sent for Paul and listened while he spoke to them about having faith in Christ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Felix was frightened when Paul started talking to them about doing right, about self-control, and about the coming judgment. So he said to Paul, “That's enough for now. You may go. But when I have time I will send fo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this, Felix often sent for Paul and talked with him, because he hoped that Paul would offer him a bri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wo years later Porcius Festus became governor in place of Felix. But since Felix wanted to do the Jewish leaders a favor, he kept Paul in ja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ve days later Ananias the high priest, together with some of their leaders and a lawyer named Tertullus, went to the governor to present their case against P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Paul was called in, and Tertullus stated the case against him:Honorable Felix, you have brought our people a long period of peace, and because of your concern our nation is much better of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of us are always grateful for what you have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don't want to bother you, but please be patient with us and listen to me for just a few minu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man has been found to be a real pest and troublemaker for our people all over the world. He is also a leader of a group called Nazare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he tried to disgrace the temple, we arrested him. If you question him, you will find out for yourself that our charges are 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Jewish crowd spoke up and agreed with what Tertullus had said.Paul Defends Himself]]></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2026-08-02T13:12:54Z</dcterms:created>
  <dcterms:modified xsi:type="dcterms:W3CDTF">2026-08-02T13:12:54Z</dcterms:modified>
  <dc:title>Bible.com.au: Acts 24:1-27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