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48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re traveling with me saw the light, but did not hear the vo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sked, “Lord, what do you want me to do?”Then he told me, “Get up and go to Damascus. When you get there, you will be told what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ght had been so bright that I couldn't see. And the others had to lead me by the hand to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city there was a man named Ananias, who faithfully obeyed the Law of Moses and was well liked by all the Jewish people liv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me to me and said, “Saul, my friend, you can now see again!”At once I coul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anias told me, “The God that our ancestors worshiped has chosen you to know what he wants done. He has chosen you to see the One Who Obeys God and to hear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tell everyone what you have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waiting for? Get up! Be baptized, and wash away your sins by praying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is I returned to Jerusalem and went to the temple to pray. There I had a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Lord who said to me, “Hurry and leave Jerusalem! The people won't listen to what you sa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and leaders of our nation, listen as I explain what hap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replied, “Lord, they know that in many of our synagogues I arrested and beat people who had faith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ephen was killed because he spoke for you, and I stood there and cheered them on. I even guarded the clothes of the men who murder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told me to go, and he promised to send me far away to the Genti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listened until Paul said this. Then they started shouting, “Get rid of this man! He doesn't deserve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kept shouting. They waved their clothes around and threw dust into the air.Paul and  the Roman Army Comma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Roman commander ordered Paul to be taken into the fortress and beaten with a whip. He did this to find out why the people were screaming at P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le the soldiers were tying Paul up to be beaten, he asked the officer standing there, “Is it legal to beat a Roman citizen before he has been tried in cou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officer heard this, he went to the commander and said, “What are you doing?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went to Paul and asked, “Tell me, are you a Roman citizen?”“Yes,” Paul answ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ommander then said, “I paid a lot of money to become a Roman citizen.”But Paul replied, “I was born a Roman citiz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crowd heard Paul speak to them in Aramaic, they became even quieter. Then Paul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en who were about to beat and question Paul quickly backed off. And the commander himself was frightened when he realized that he had put a Roman citizen in chains.Paul Is Tried by the Counc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the commander wanted to know the real reason why the Jewish leaders had brought charges against Paul. So he had Paul's chains removed, and he ordered the chief priests and the whole council to meet. Then he had Paul led in and made him stand in front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a Jew, born in the city of Tarsus in Cilicia. But I grew up here in Jerusalem where I was a student of Gamaliel and was taught to follow every single law of our ancestors. In fact, I was just as eager to obey God as any of you are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made trouble for everyone who followed the Lord's Way, and I even had some of them killed. I had others arrested and put in jail. I didn't care if they were men or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igh priest and all the council members can tell you this is true. They even gave me letters to the Jewish leaders in Damascus, so that I could arrest people there and bring them to Jerusalem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about noon I was getting close to Damascus, when a bright light from heaven suddenly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asking, “Saul, Saul, why are you so cruel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you?” I answered.The Lord replied, “I am Jesus from Nazareth! I am the one you are so cruel to.”]]></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2026-05-25T17:59:30Z</dcterms:created>
  <dcterms:modified xsi:type="dcterms:W3CDTF">2026-05-25T17:59:30Z</dcterms:modified>
  <dc:title>Bible.com.au: Acts 22:1-30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