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3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se who were traveling with me saw the light, but did not hear the vo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sked, “Lord, what do you want me to do?”Then he told me, “Get up and go to Damascus. When you get there, you will be told what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ight had been so bright that I couldn't see. And the others had to lead me by the hand to Damasc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at city there was a man named Ananias, who faithfully obeyed the Law of Moses and was well liked by all the Jewish people living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came to me and said, “Saul, my friend, you can now see again!”At once I could s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nanias told me, “The God that our ancestors worshiped has chosen you to know what he wants done. He has chosen you to see the One Who Obeys God and to hear his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must tell everyone what you have seen and he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are you waiting for? Get up! Be baptized, and wash away your sins by praying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this I returned to Jerusalem and went to the temple to pray. There I had a vi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the Lord who said to me, “Hurry and leave Jerusalem! The people won't listen to what you say about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friends and leaders of our nation, listen as I explain what happe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replied, “Lord, they know that in many of our synagogues I arrested and beat people who had faith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tephen was killed because he spoke for you, and I stood there and cheered them on. I even guarded the clothes of the men who murder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Lord told me to go, and he promised to send me far away to the Genti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rowd listened until Paul said this. Then they started shouting, “Get rid of this man! He doesn't deserve to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kept shouting. They waved their clothes around and threw dust into the air.Paul and  the Roman Army Command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Roman commander ordered Paul to be taken into the fortress and beaten with a whip. He did this to find out why the people were screaming at Pa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ile the soldiers were tying Paul up to be beaten, he asked the officer standing there, “Is it legal to beat a Roman citizen before he has been tried in cour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officer heard this, he went to the commander and said, “What are you doing? This man is a Roman citiz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commander went to Paul and asked, “Tell me, are you a Roman citizen?”“Yes,” Paul answe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commander then said, “I paid a lot of money to become a Roman citizen.”But Paul replied, “I was born a Roman citiz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crowd heard Paul speak to them in Aramaic, they became even quieter. Then Paul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men who were about to beat and question Paul quickly backed off. And the commander himself was frightened when he realized that he had put a Roman citizen in chains.Paul Is Tried by the Counci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next day the commander wanted to know the real reason why the Jewish leaders had brought charges against Paul. So he had Paul's chains removed, and he ordered the chief priests and the whole council to meet. Then he had Paul led in and made him stand in front of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m a Jew, born in the city of Tarsus in Cilicia. But I grew up here in Jerusalem where I was a student of Gamaliel and was taught to follow every single law of our ancestors. In fact, I was just as eager to obey God as any of you are to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made trouble for everyone who followed the Lord's Way, and I even had some of them killed. I had others arrested and put in jail. I didn't care if they were men or wo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high priest and all the council members can tell you this is true. They even gave me letters to the Jewish leaders in Damascus, so that I could arrest people there and bring them to Jerusalem to be punish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day about noon I was getting close to Damascus, when a bright light from heaven suddenly flashed aroun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fell to the ground and heard a voice asking, “Saul, Saul, why are you so cruel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are you?” I answered.The Lord replied, “I am Jesus from Nazareth! I am the one you are so cruel to.”]]></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2026-07-26T02:15:19Z</dcterms:created>
  <dcterms:modified xsi:type="dcterms:W3CDTF">2026-07-26T02:15:19Z</dcterms:modified>
  <dc:title>Bible.com.au: Acts 22:1-30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