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2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e went to Caesarea and stayed with Philip, the preacher. He was one of the seven men who helped the apost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four unmarried daughters who prophes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d been in Caesarea for several days, when the prophet Agabus came to us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ok Paul's belt, and with it he tied up his own hands and feet. Then he told us, “The Holy Spirit says that some of the Jewish leaders in Jerusalem will tie up the man who owns this belt. They will also hand him over to the Genti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gabus said this, we and the followers living there begged Paul not to go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Paul answered, “Why are you crying and breaking my heart? I am not only willing to be put in jail for the Lord Jesus, but I am even willing to die for him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we could not get Paul to change his mind, we gave up and prayed, “Lord, please make us willing to do what you w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 got ready to go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followers from Caesarea went with us and took us to stay in the home of Mnason. He was from Cyprus and had been a follower from the beginning.Paul Visits J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arrived in Jerusalem, the Lord's followers gladly welcomed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Go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ul went with us to see James the next day, and all the church leaders were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ul greeted them and told how God had used him to help the Genti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who heard this praised God and said to Paul:My friend, you can see how many tens of thousands of our people have become followers! And all of them are eager to obey the Law of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ave been told that you are teaching those who live among the Gentiles to disobey this Law. They claim that you are telling them not to circumcise their sons or to follow our custo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should we do now that our people have heard you are 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lease do what we ask, because four of our men have made special promises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in with them and prepare yourself for the ceremony that goes with the promises. Pay the cost for their heads to be shaved. Then everyone will learn that the reports about you are not true. They will know you do obey the Law of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while ago we told the Gentile followers what we think they should do. We instructed them not to eat anything offered to idols. They were told not to eat any meat with blood still in it or the meat of an animal that has been strangled. They were also told not to commit any terrible sexual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Paul took the four men with him and got himself ready at the same time they did. Then he went into the temple and told when the final ceremony would take place and when an offering would be made for each of them.Paul Is Arres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period of seven days for the ceremony was almost over, some of the Jewish people from Asia saw Paul in the temple. They got a large crowd together and started attacking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aying goodbye, we sailed straight to Cos. The next day we reached Rhodes and from there sailed on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ere shouting, “Friends, help us! This man goes around everywhere, saying bad things about our nation and about the Law of Moses and about this temple. He has even brought shame to this holy temple by bringing in Genti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thought that Paul had brought Trophimus from Ephesus into the temple, because they had seen them together in the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hole city was in an uproar, and the people turned into a mob. They grabbed Paul and dragged him out of the temple. Then suddenly the doors were sh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were about to kill Paul when the Roman army commander heard that all Jerusalem was starting to ri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he quickly took some soldiers and officers and ran to where the crowd had gathered.As soon as the mob saw the commander and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army commander went over and arrested him and had him bound with two chains. Then he tried to find out who Paul was and what he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rt of the crowd shouted one thing, and part of them shouted something else. But they were making so much noise that the commander could not find out a thing. Then he ordered Paul to be taken into the fortr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they reached the steps, the crowd became so wild that the soldiers had to lift Paul up and carry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rowd followed and kept shouting, “Kill him! Kill him!”Paul Speaks to the Crow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Paul was about to be taken into the fortress, he asked the commander, “Can I say something to you?”“How do you know Greek?” the commander as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found a ship going to Phoenicia, so we got on board and sailed of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en't you that Egyptian who started a riot not long ago and led 4,000 terrorists into the deser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 Paul replied. “I am a Jew from Tarsus, an important city in Cilicia. Please let me speak to the crow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ommander told him he could speak, so Paul stood on the steps and motioned to the people. When they were quiet, he spoke to them in Aramai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came within sight of Cyprus and then sailed south of it on to the port of Tyre in Syria, where the ship was going to unload its car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found the Lord's followers and stayed with them for a week. The Holy Spirit had told them to warn Paul not to go on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the week was over, we started on our way again. All the men, together with their wives and children, walked with us from the town to the seashore. We knelt on the beach and pr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fter saying goodbye to each other, we got into the ship, and they went back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ailed from Tyre to Ptolemais, where we greeted the followers and stayed with them for a da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2026-06-30T13:34:24Z</dcterms:created>
  <dcterms:modified xsi:type="dcterms:W3CDTF">2026-06-30T13:34:24Z</dcterms:modified>
  <dc:title>Bible.com.au: Acts 21:1-40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