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009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next day we went to Caesarea and stayed with Philip, the preacher. He was one of the seven men who helped the apostl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had four unmarried daughters who prophesi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had been in Caesarea for several days, when the prophet Agabus came to us from Jude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took Paul's belt, and with it he tied up his own hands and feet. Then he told us, “The Holy Spirit says that some of the Jewish leaders in Jerusalem will tie up the man who owns this belt. They will also hand him over to the Gentil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Agabus said this, we and the followers living there begged Paul not to go to Jerusal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Paul answered, “Why are you crying and breaking my heart? I am not only willing to be put in jail for the Lord Jesus, but I am even willing to die for him in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ince we could not get Paul to change his mind, we gave up and prayed, “Lord, please make us willing to do what you wa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we got ready to go to Jerusal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me of the followers from Caesarea went with us and took us to stay in the home of Mnason. He was from Cyprus and had been a follower from the beginning.Paul Visits Jam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we arrived in Jerusalem, the Lord's followers gladly welcomed 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Goes to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ul went with us to see James the next day, and all the church leaders were prese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ul greeted them and told how God had used him to help the Gentil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veryone who heard this praised God and said to Paul:My friend, you can see how many tens of thousands of our people have become followers! And all of them are eager to obey the Law of Mos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y have been told that you are teaching those who live among the Gentiles to disobey this Law. They claim that you are telling them not to circumcise their sons or to follow our custom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at should we do now that our people have heard you are he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lease do what we ask, because four of our men have made special promises to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oin with them and prepare yourself for the ceremony that goes with the promises. Pay the cost for their heads to be shaved. Then everyone will learn that the reports about you are not true. They will know you do obey the Law of Mos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me while ago we told the Gentile followers what we think they should do. We instructed them not to eat anything offered to idols. They were told not to eat any meat with blood still in it or the meat of an animal that has been strangled. They were also told not to commit any terrible sexual si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next day Paul took the four men with him and got himself ready at the same time they did. Then he went into the temple and told when the final ceremony would take place and when an offering would be made for each of them.Paul Is Arrest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the period of seven days for the ceremony was almost over, some of the Jewish people from Asia saw Paul in the temple. They got a large crowd together and started attacking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saying goodbye, we sailed straight to Cos. The next day we reached Rhodes and from there sailed on to Patar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were shouting, “Friends, help us! This man goes around everywhere, saying bad things about our nation and about the Law of Moses and about this temple. He has even brought shame to this holy temple by bringing in Gentil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me of them thought that Paul had brought Trophimus from Ephesus into the temple, because they had seen them together in the cit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whole city was in an uproar, and the people turned into a mob. They grabbed Paul and dragged him out of the temple. Then suddenly the doors were shu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people were about to kill Paul when the Roman army commander heard that all Jerusalem was starting to rio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he quickly took some soldiers and officers and ran to where the crowd had gathered.As soon as the mob saw the commander and soldiers, they stopped beating Pau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army commander went over and arrested him and had him bound with two chains. Then he tried to find out who Paul was and what he had don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art of the crowd shouted one thing, and part of them shouted something else. But they were making so much noise that the commander could not find out a thing. Then he ordered Paul to be taken into the fortres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s they reached the steps, the crowd became so wild that the soldiers had to lift Paul up and carry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crowd followed and kept shouting, “Kill him! Kill him!”Paul Speaks to the Crow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en Paul was about to be taken into the fortress, he asked the commander, “Can I say something to you?”“How do you know Greek?” the commander ask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e found a ship going to Phoenicia, so we got on board and sailed off.]]></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ren't you that Egyptian who started a riot not long ago and led 4,000 terrorists into the deser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o!” Paul replied. “I am a Jew from Tarsus, an important city in Cilicia. Please let me speak to the crow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commander told him he could speak, so Paul stood on the steps and motioned to the people. When they were quiet, he spoke to them in Aramaic:]]></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e came within sight of Cyprus and then sailed south of it on to the port of Tyre in Syria, where the ship was going to unload its carg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e found the Lord's followers and stayed with them for a week. The Holy Spirit had told them to warn Paul not to go on to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when the week was over, we started on our way again. All the men, together with their wives and children, walked with us from the town to the seashore. We knelt on the beach and pray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after saying goodbye to each other, we got into the ship, and they went back ho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e sailed from Tyre to Ptolemais, where we greeted the followers and stayed with them for a day.]]></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2026-08-25T19:03:51Z</dcterms:created>
  <dcterms:modified xsi:type="dcterms:W3CDTF">2026-08-25T19:03:51Z</dcterms:modified>
  <dc:title>Bible.com.au: Acts 21:1-40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