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upstairs room where we were meeting, there were a lot of lam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young man by the name of Eutychus was sitting on a window sill. While Paul was speaking, the young man got very sleepy. Finally, he went to sleep and fell three floors all the way down to the ground. When they picked him up, he was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went down and bent over Eutychus. He took him in his arms and said, “Don't worry! He's a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Paul had gone back upstairs, he broke bread, and ate with us. He then spoke until dawn and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followers took the young man home alive and were very happy.The Voyage from Troas  to Mile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ul decided to travel by land to Assos. The rest of us went on ahead by ship, and we were to take him aboard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met us in Assos, he came aboard, and we sailed on to Mityle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ext day we came to a place near Chios, and the following day we reached Samos. The day after that we sailed to Milet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ul had decided to sail on past Ephesus, because he did not want to spend too much time in Asia. He was in a hurry and wanted to be in Jerusalem in time for Pentecost.Paul Says Goodbye  to the Church Leaders of Ephes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iletus, Paul sent a message for the church leaders at Ephesus to come and meet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Goes through Macedonia  and Gree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got there, he said:You know everything I did during the time I was with you when I first came to As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Jews plotted against me and caused me a lot of sorrow and trouble. But I served the Lord and was hum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I preached in public or taught in your homes, I didn't hold back from telling anything that would help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told Jews and Gentiles to turn to God and have faith in our Lord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don't know what will happen to me in Jerusalem, but I must obey God's Spirit and go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every city I visit, I am told by the Holy Spirit that I will be put in jail and will be in trouble in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don't care what happens to me, as long as I finish the work the Lord Jesus gave me to do. And this work is to tell the good news about God's gift of undeserved gr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gone from place to place, preaching to you about God's kingdom, but now I know that none of you will ever see m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ell you today I am no longer responsible for any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told you everything God wants you to kn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riot was over, Paul sent for the followers and encouraged them. He then told them goodbye and left for Maced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ook after yourselves and everyone the Holy Spirit has placed in your care. Be like shepherds to God's church. It is the flock he bought with the blood of his own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after I am gone, others will come like fierce wolves to attack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of your own people will tell lies to win over the Lord's follow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 on your guard! Remember how day and night for three years I kept warning you with tears in my ey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now place you in God's care. Remember the message about his gift of undeserved grace! This message can help you and give you what belongs to you as God'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never wanted anyone's money or cloth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know how I have worked with my own hands to make a living for myself and my frien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everything I did, I showed how you should work to help everyone who is weak. Remember that our Lord Jesus said, “More blessings come from giving than from receiv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fter Paul had finished speaking, he knelt down with all of them and pray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one cried and hugged and kis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he traveled from place to place, he encouraged the followers with many messages. Finally, he went to Gree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ere especially sad because Paul had told them, “You will never see me again.”Then they went with him to the shi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tayed there for three months.Paul was about to sail to Syria. But some of the Jewish leaders plotted against him, so he decided to return by way of Maced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him were Sopater, son of Pyrrhus from Berea, and Aristarchus and Secundus from Thessalonica. Gaius from Derbe was also with him, and so were Timothy and the two Asians, Tychicus and Trophim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nt on ahead to Troas and waited for us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e Festival of Thin Bread, we sailed from Philippi. Five days later we met them in Troas and stayed there for a week.Paul's Last Visit to Tro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day of the week we met to break bread together. Paul spoke to the people until midnight because he was leaving the next morning.]]></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2026-06-22T02:41:10Z</dcterms:created>
  <dcterms:modified xsi:type="dcterms:W3CDTF">2026-06-22T02:41:10Z</dcterms:modified>
  <dc:title>Bible.com.au: Acts 20:1-38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