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2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why do we hear them speaking our very own languag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me of us are from Parthia, Media, and Elam. Others are from Mesopotamia, Judea, Cappadocia, Pontus, As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hrygia, Pamphylia, Egypt, parts of Libya near Cyrene, R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rete, and Arabia. Some of us were born Jews, and others of us have chosen to be Jews. Yet we all hear them using our own languages to tell the wonderful things God has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ryone was excited and confused. Some of them even kept asking each other, “What does all this m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thers made fun of the Lord's followers and said, “They are drunk.”Peter Speaks to the Crow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eter stood with the eleven apostles and spoke in a loud and clear voice to the crowd:Friends and everyone else living in Jerusalem, listen carefully to what I have to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re wrong to think that these people are drunk. After all, it is only nine o'clock in the mor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is is what God told the prophet Joel to s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last days come,I will give my Spiritto everyone.Your sons and daughterswill prophesy.Your young menwill see visions,and your old menwill have dream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ming of the Holy Spir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ose days I will givemy Spirit to my servants,both men and women,and they will prophes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work miraclesin the sky aboveand wonderson the earth below.There will be blood and fireand clouds of smo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un will turn dark,and the moonwill be as red as bloodbefore the greatand wonderful dayof the Lord app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Lordwill save everyonewho asks for his hel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listen to what I have to say about Jesus from Nazareth. God proved he sent Jesus to you by having him work miracles, wonders, and signs. All of you know th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 had already planned and decided that Jesus would be handed over to you. So you took him and had evil men put him to death on a cro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God set him free from death and raised him to life. Death could not hold him in its pow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at David said are really the words of Jesus,“I always see the Lordnear me,and I will not be afraidwith him at my right sid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cause of this,my heart will be glad,my words will be joyful,and I will live in hop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won't leave mein the grave.I am his holy one,and he won't letmy body dec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day of Pentecost all the Lord's followers were together in one pl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has shown methe path to life,and he makes me gladby being near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y friends, it is right for me to speak to you about our ancestor David. He died and was buried, and his tomb is still 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David was a prophet, and he knew that God had made a promise he would not break. He had told David someone from his own family would someday be k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avid knew this would happen, and so he told us Christ would be raised to life. He said God would not leave him in the grave or let his body dec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l of us can tell you that God has raised Jesus to l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was taken up to sit at the right side of God, and he was given the Holy Spirit, just as the Father had promised. Jesus is also the one who has given the Spirit to us, and this is what you are now seeing and hear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avid didn't go up to heaven. So he wasn't talking about himself when he said, “The Lord told my Lord to sit at his right si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ntil he made my Lord's enemies into a footstool for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veryone in Israel should then know for certain that God has made Jesus both Lord and Christ, even though you put him to death on a cro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the people heard this, they were very upset. They asked Peter and the other apostles, “Friends, what should we d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ddenly there was a noise from heaven like the sound of a mighty wind! It filled the house where they were meet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eter said to them, “Turn to God and be baptized, every one of you, in the name of Jesus Christ for the forgiveness of your sins, and you will receive the gift of the Holy Spir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is promise is for you and your children. It is for everyone our Lord God will choose, no matter where they liv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eter told them many other things as well. Then he said, “I beg you to save yourselves from what will happen to all these evil peop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On that day about 3,000 believed his message and were baptiz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spent their time learning from the apostles, and they were like family to each other. They also broke bread and prayed together.Life among the Lord's Followe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Everyone was amazed by the many miracles and wonders that the apostles work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ll the Lord's followers often met together, and they shared everything they ha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would sell their property and possessions and give the money to whoever was in ne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Day after day they met together in the temple. They broke bread together in different homes and shared their food happily and freel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ile praising God. Everyone liked them, and each day the Lord added to their group others who were being sav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y saw what looked like fiery tongues moving in all directions, and a tongue came and settled on each person ther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Holy Spirit took control of everyone, and they began speaking whatever languages the Spirit let them spe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ny religious Jews from every country in the world were living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y heard this noise, a crowd gathered. But they were surprised, because they were hearing everything in their own languag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ere excited and amazed, and said:Don't all these who are speaking come from Galilee?]]></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2026-06-14T14:39:33Z</dcterms:created>
  <dcterms:modified xsi:type="dcterms:W3CDTF">2026-06-14T14:39:33Z</dcterms:modified>
  <dc:title>Bible.com.au: Acts 2:1-47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