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three months Paul went to the synagogue and talked bravely with the people about God's kingdom. He tried to win them o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some of them were stubborn and refused to believe. In front of everyone they said terrible things about God's Way. Paul left and took the followers with him to the lecture hall of Tyrannus. He spoke there every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wo years, until every Jew and Gentile in Asia had heard the Lord's message.The Sons of Scev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od gave Paul the power to work great mirac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even took handkerchiefs and aprons that had touched Paul's body, and they carried them to everyone who was sick. All of the sick people were healed, and the evil spirits went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Jewish men started going around trying to force out evil spirits by using the name of the Lord Jesus. They said to the spirits, “Come out in the name of that same Jesus that Paul preaches ab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ven sons of a high priest named Sceva were doing th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an evil spirit said to them, “I know Jesus! And I have heard about Paul. But who are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man with the evil spirit jumped on them and beat them up. They ran out of the house, naked and brui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 Jews and Gentiles in Ephesus heard about this, they were so frightened that they praised the name of the Lord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in Eph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y who were followers now started telling everyone about the evil things they had been do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who had been practicing witchcraft even brought their books and burned them in public. These books were worth about 50,000 silver co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Lord's message spread and became even more powerful.The Riot in Eph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all this had happened, Paul decided to visit Macedonia and Achaia on his way to Jerusalem. Paul had said, “From there I will go on to Ro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sent his two helpers, Timothy and Erastus, to Macedonia. But he stayed on in Asia for a whi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at time there was serious trouble because of the Lord's 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 silversmith named Demetrius had a business that made silver models of the temple of the goddess Artemis. Those who worked for him earned a lot of mone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emetrius brought together everyone who was in the same business and said:Friends, you know we make a good living at thi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you have surely seen and heard how this man Paul is upsetting a lot of people, not only in Ephesus, but almost everywhere in Asia. He claims that the gods we humans make are not really gods at 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veryone will start saying terrible things about our business. They will stop respecting the temple of the goddess Artemis, who is worshiped in Asia and all over the world. Our great goddess will be forgott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Apollos was in Corinth, Paul traveled across the hill country to Ephesus, where he met some of the Lord's follow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workers heard this, they got angry and started shouting, “Great is Artemis, the goddess of the Ephesi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on the whole city was in a riot, and some men grabbed Gaius and Aristarchus, who had come from Macedonia with Paul. Then everyone in the crowd rushed to the place where the town meetings were he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ul wanted to go out and speak to the people, but the Lord's followers would not let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few of the local officials were friendly to Paul, and they sent someone to warn him not to g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me of the people in the meeting were shouting one thing, and others were shouting something else. Everyone was completely confused, and most of them did not even know why they were the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everal of the Jewish leaders pushed a man named Alexander to the front of the crowd and started telling him what to say. He motioned with his hand and tried to explain what was going 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 the crowd saw that he was Jewish, they all shouted for two hours, “Great is Artemis, the goddess of the Ephesia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inally, a town official made the crowd be quiet. Then he said:People of Ephesus, who in the world doesn't know that our city is the center for worshiping the great goddess Artemis? Who doesn't know that her image which fell from heaven is right he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 one can deny this, and so you should calm down and not do anything foolis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have brought men in here who have not robbed temples or spoken against our godd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sked them, “When you put your faith in Jesus, were you given the Holy Spirit?”“No!” they answered. “We have never even heard of the Holy Spiri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f Demetrius and his workers have a case against these men, we have courts and judges. Let them take their complaints the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f you want to do more than that, the matter will have to be brought before the city counci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e could easily be accused of starting a riot today. There is no excuse for it! We cannot even give a reason for this uproa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fter saying this, he told the people to lea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why were you baptized?” Paul asked.They answered, “Because of what John tau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ul replied, “John baptized people so they would turn to God. But he also told them someone else was coming, and they should put their faith in him. Jesus is the one that John was talking ab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e people heard Paul say this, they were baptized in the name of the Lord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Paul placed his hands on them. The Holy Spirit was given to them, and they spoke unknown languages and prophes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 were about twelve men in this group.]]></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2026-05-21T01:15:51Z</dcterms:created>
  <dcterms:modified xsi:type="dcterms:W3CDTF">2026-05-21T01:15:51Z</dcterms:modified>
  <dc:title>Bible.com.au: Acts 19:1-41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