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was the leader of the synagogue. He and everyone in his family put their faith in the Lord. Many others in Corinth also heard the message, and all the people who had faith in the Lord were bapti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night, Paul had a vision, and in it the Lord said, “Don't be afraid to keep on preaching. Don't sto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with you, and you won't be harmed. Many people in this city belo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ul stayed on in Corinth for a year and a half, teaching God's message to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Gallio was governor of Achaia, some of the Jewish leaders got together and grabbed Paul. They brought him into co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This man is trying to make our people worship God in a way that is against our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before Paul could speak, Gallio said, “If you were charging this man with a crime or some other wrong, I would have to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ince this concerns only words, names, and your own law, you will have to take care of it yourselves. I refuse to judge such mat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ent them out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rowd grabbed Sosthenes, the Jewish leader, and beat him up in front of the court. But none of this mattered to Gallio.Paul Returns to  Antioch in 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Paul had stayed for a while with the Lord's followers in Corinth, he told them goodbye and sailed on to Syria with Aquila and Priscilla. But before he left, he had his head shaved at Cenchreae because he had made a promise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ee of them arrived in Ephesus, where Paul left Priscilla and Aquila. He then went into the synagogue to talk with the peopl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sked him to stay longer, but he ref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ld them goodbye and said, “If God lets me, I will come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sailed to Caesarea, where he greeted the church. Then he went on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taying there for a while, he left and visited several places in Galatia and Phrygia. He helped the followers there to become stronger in their faith.Apollos in Eph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Jewish man named Apollos came to Ephesus. Apollos had been born in the city of Alexandria. He was a very good speaker and knew a lot about the Scrip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lso knew much about the Lord's Way, and he spoke about it with great excitement. What he taught about Jesus was right, but all he knew was John's message about bap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pollos started speaking bravely in the synagogue. But when Priscilla and Aquila heard him, they took him to their home and helped him understand God's Way even be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pollos decided to travel through Achaia. So the Lord's followers wrote letters, encouraging the followers there to welcome him. After Apollos arrived in Achaia, he was a great help to everyone who had put their faith in the Lord Jesus because of God's gift of undeserved gr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eft Athens and went to Cori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got into fierce arguments with the Jewish people, and in public he used the Scriptures to prove that Jesus is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he met Aquila, a Jewish man from Pontus. Not long before this, Aquila had come from Italy with his wife Priscilla, because Emperor Claudius had ordered the Jewish people to leave Rome. Paul went to see Aquila and Priscil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und out they were tent makers. Paul was also a tent maker, so he stayed with them, and they work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Sabbath, Paul went to the synagogue. He spoke to Jews and Gentiles and tried to win them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fter Silas and Timothy came from Macedonia, he spent all his time preaching to the Jews about Jesus the Mess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they turned against him and insulted him. So he shook the dust from his clothes and told them, “Whatever happens to you will be your own fault! I am not to blame. From now on I am going to preach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ul then moved into the house of a man named Titius Justus, who worshiped God and lived next door to the synagogu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2026-05-18T13:43:59Z</dcterms:created>
  <dcterms:modified xsi:type="dcterms:W3CDTF">2026-05-18T13:43:59Z</dcterms:modified>
  <dc:title>Bible.com.au: Acts 18:1-28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