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fficials and the people were upset when they heard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y made Jason and the other followers pay bail before letting them go.People in Berea Welcome  the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same night the Lord's followers sent Paul and Silas on to Berea, and after they arrived, they went to the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in Berea were much nicer than those in Thessalonica, and they gladly accepted the message. Day after day they studied the Scriptures to see if these things were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m put their faith in the Lord, including some important Greek women and severa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Jewish leaders in Thessalonica heard that Paul had been preaching God's message in Berea, they went there and caused trouble by turning the crowds against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once the followers sent Paul down to the coast, but Silas and Timothy stayed in Ber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men went with Paul as far as Athens, and then returned with instructions for Silas and Timothy to join him as soon as possible.Paul 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in Athens, he was upset to see all the idols in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to the synagogue to speak to the Jews and to anyone who worshiped with them. Day after day he also spoke to everyone he met in the mark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ouble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them were Epicureans and some were Stoics, and they started arguing with him.People were asking, “What is this know-it-all trying to say?”Some even said, “Paul must be preaching about foreign gods! That's what he means when he talks about Jesus and about people rising from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brought Paul before a council called the Areopagus, and said, “Tell us what your new teaching is all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have heard you say some strange things, and we want to know what you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 than anything else the people of Athens and the foreigners living there loved to hear and to talk about anything ne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Paul stood up in front of the council and said:People of Athens, I see that you are very relig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 was going through your city and looking at the things you worship, I found an altar with the words, “To an Unknown God.” You worship this God, but you don't really know him. So I want to tell you abou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God made the world and everything in it. He is Lord of heaven and earth, and he doesn't live in temples built by human h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oesn't need help from anyone. He gives life, breath, and everything else to all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person God made all nations who live on earth, and he decided when and where every nation would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has done all this, so that we will look for him and reach out and find him. He isn't far from any of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Paul and his friends had traveled through Amphipolis and Apollonia, they went on to Thessalonica. A synagogue was in that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gives us the power to live, to move, and to be who we are. “We are his children,” just as some of your poets have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we are God's children, we must not think that he is like an idol made out of gold or silver or stone. He isn't like anything that humans have thought up and ma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past, God forgave all this because people did not know what they were doing. But now he says that everyone everywhere must turn 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has set a day when he will judge the world's people with fairness. And he has chosen the man Jesus to do the judging for him. God has given proof of this to all of us by raising Jesus from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soon as the people heard Paul say a man had been raised from death, some of them started laughing. Others said, “We will hear you talk about this some other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aul left the council meet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of the men put their faith in the Lord and went with Paul. One of them was a council member named Dionysius. A woman named Damaris and several others also put their faith in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s usual, Paul went there to worship, and on three Sabbaths he spoke to the people. He used the Scriptu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show them that the Messiah had to suffer, but that he would rise from death. Paul also told them that Jesus is the Messiah he was preaching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m believed what Paul had said, and they became followers with Paul and Silas. Some Gentiles and many important women also believed the mess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ish leaders were jealous and got some troublemakers who hung around the marketplace to start a riot in the city. They wanted to drag Paul and Silas out to the mob, and so they went straight to Jason's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did not find them there, they dragged out Jason and some of the Lord's followers. They took them to the city authorities and shouted, “Paul and Silas have been upsetting things everywhere. Now they have come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welcomed them into his home. All of them break the laws of the Roman Emperor by claiming that someone named Jesus is king.”]]></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2026-05-26T11:40:05Z</dcterms:created>
  <dcterms:modified xsi:type="dcterms:W3CDTF">2026-05-26T11:40:05Z</dcterms:modified>
  <dc:title>Bible.com.au: Acts 17:1-34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