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882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ts 16:1-4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went on through Mysia until they came to Troa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uring the night, Paul had a vision of someone from Macedonia who was standing there and begging him, “Come over to Macedonia and help us!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Paul had seen the vision, we began looking for a way to go to Macedonia. We were sure that God had called us to preach the good news there.Lydia Becomes a Follower  of the Lord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sailed straight from Troas to Samothrace, and the next day we arrived in Neapoli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re we went to Philippi, which is a Roman colony in the first district of Macedonia.We spent several days in Philippi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on the Sabbath we went outside the city gate to a place by the river, where we thought there would be a Jewish meeting place for prayer. We sat down and talked with the women who ca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of them was Lydia, who was from the city of Thyatira and sold expensive purple cloth. She was a worshiper of the Lord God, and he made her willing to accept what Paul was sayi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fter she and her family were baptized, she kept on begging us, “If you think I really do have faith in the Lord, come stay in my home.” Finally, we accepted her invitation.Paul and Silas  Are Put in Jail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day on our way to the place of prayer, we were met by a slave girl. She had a spirit in her that gave her the power to tell the future. By doing this she made a lot of money for her owner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irl followed Paul and the rest of us, and she kept yelling, “These men are servants of the Most High God! They are telling you how to be saved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mothy  Works with Paul and Sila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ent on for several days. Finally, Paul got so upset that he turned and said to the spirit, “In the name of Jesus Christ, I order you to leave this girl alone!” At once the evil spirit left h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girl's owners realized they had lost all chances for making more money, they grabbed Paul and Silas and dragged them into cour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old the officials, “These Jews are upsetting our city!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telling us to do things we Romans are not allowed to do.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owd joined in the attack on Paul and Silas. Then the officials tore the clothes off the two men and ordered them to be beaten with a whip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y had been badly beaten, they were put in jail, and the jailer was told to guard them carefull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ailer did as he was told. He put them deep inside the jail and chained their feet to heavy blocks of woo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out midnight Paul and Silas were praying and singing praises to God, while the other prisoners listene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ddenly a strong earthquake shook the jail to its foundations. The doors opened, and the chains fell from all the prisoner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jailer woke up and saw that the doors were open, he thought that the prisoners had escaped. He pulled out his sword and was about to kill himself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 and Silas went back to Derbe and Lystra, where there was a follower named Timothy. His mother was also a follower. She was Jewish, and his father was Greek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aul shouted, “Don't harm yourself! No one has escaped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ailer asked for a torch and went into the jail. He was shaking all over as he knelt down in front of Paul and Sila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he had led them out of the jail, he asked, “What must I do to be saved?”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plied, “Have faith in the Lord Jesus and you will be saved! This is also true for everyone who lives in your home.”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Paul and Silas told him and everyone else in his house about the Lor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it was still night, the jailer took them to a place where he could wash their cuts and bruises. Then he and everyone in his home were baptize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very glad they had put their faith in God. After this, the jailer took Paul and Silas to his home and gave them something to eat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ext morning the officials sent some police with orders for the jailer to let Paul and Silas go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jailer told Paul, “The officials have ordered me to set you free. Now you can leave in peace.”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aul told the police, “We are Roman citizens, and the Roman officials had us beaten in public without giving us a trial. They threw us into jail. Now do they think they can secretly send us away? No, they cannot! They will have to come here themselves and let us out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's followers in Lystra and Iconium said good things about Timothy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police told the officials that Paul and Silas were Roman citizens, the officials were afraid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came and apologized. They led them out of the jail and asked them to please leave town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Paul and Silas went straight to the home of Lydia, where they saw the Lord's followers and encouraged them. Then they left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aul wanted him to go with them. But Paul first had him circumcised, because all the Jewish people around there knew that Timothy's father was Greek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Paul and the others went from city to city, they told the followers what the apostles and leaders in Jerusalem had decided, and they urged them to follow these instructio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urches became stronger in their faith, and each day more people put their faith in the Lord.Paul's Vision in Troa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 and his friends went through Phrygia and Galatia, but the Holy Spirit would not let them preach in Asi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ey arrived in Mysia, they tried to go into Bithynia, but the Spirit of Jesus would not let the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2026-05-25T01:19:33Z</dcterms:created>
  <dcterms:modified xsi:type="dcterms:W3CDTF">2026-05-25T01:19:33Z</dcterms:modified>
  <dc:title>Bible.com.au: Acts 16:1-40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