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192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4: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man was listening to Paul speak, when Paul saw that he had faith in Jesus and could be healed. So he looked straight at the m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outed, “Stand up!” The man jumped up and started walking arou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crowd saw what Paul had done, they yelled out in the language of Lycaonia, “The gods have turned into humans and have come down to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eople then gave Barnabas the name Zeus, and they gave Paul the name Hermes, because he did the tal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emple of Zeus was near the entrance to the city. Its priest and the crowds wanted to offer a sacrifice to Barnabas and Paul. So the priest brought some bulls and flowers to the city ga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two apostles found out about this, they tore their clothes in horror and ran to the crowd, shout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y are you doing this? We are humans just like you. Please give up all this foolishness. Turn to the living God, who made the sky, the earth, the sea, and everything in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imes past, God let each nation go its own 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e showed he was there by the good things he did. God sends rain from heaven and makes your crops grow. He gives food to you and makes your hearts gl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n after Paul and Barnabas had said all this, they could hardly keep the people from offering a sacrifice 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and Barnabas in Iconiu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me Jewish leaders from Antioch and Iconium came and turned the crowds against Paul. They hit him with stones and dragged him out of the city, thinking he was d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when the Lord's followers gathered around Paul, he stood up and went back into the city. The next day he and Barnabas went to Derbe.Paul and Barnabas Return  to Antioch in Syr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ul and Barnabas preached the good news in Derbe and won some people to the Lord. Then they went back to Lystra, Iconium, and Antioch in Pisid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encouraged the followers and begged them to remain faithful. They told them, “We have to suffer a lot before we can get into God's kingdo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ul and Barnabas chose some leaders for each of the churches. Then they went without eating and prayed that the Lord would take good care of these leaders who had trusted in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ul and Barnabas went on through Pisidia to Pamphyl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 they preached in the town of Perga. Then they went down to Attal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iled to Antioch in Syria. It was there that they had been placed in God's care for the work they had now complet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arriving in Antioch, they called the church together. They told the people what God had helped them do and how he had made it possible for the Gentiles to believ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y stayed there with the followers for a long ti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d Barnabas spoke in the synagogue in Iconium, just as they had done at Antioch, and many Jews and Gentiles put their faith in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Jews who did not have faith in him made the other Gentiles angry and turned them against the Lord's follow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ul and Barnabas stayed there for a while, having faith in the Lord and bravely speaking his message. The Lord gave them the power to work miracles and wonders, and he showed that their message about his gift of undeserved grace was tru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eople of Iconium did not know what to think. Some of them believed the Jewish group, and others believed the apostl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inally, some Gentiles and Jews, together with their leaders, decided to make trouble for Paul and Barnabas and to stone them to de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But when the two apostles found out what was happening, they escaped to the region of Lycaonia. They preached the good news there in the towns of Lystra and Derbe and in the nearby countryside.Paul and Barnabas  in Lyst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Lystra there was a man who had been born with paralyzed feet and had never been able to walk.]]></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2026-05-26T13:43:08Z</dcterms:created>
  <dcterms:modified xsi:type="dcterms:W3CDTF">2026-05-26T13:43:08Z</dcterms:modified>
  <dc:title>Bible.com.au: Acts 14:1-28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