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Bar-Jesus, whose other name was Elymas, was against them. He even tried to keep the governor from having faith in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ul, better known as Paul, was filled with the Holy Spirit. He looked straight at Elym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aid, “You son of the devil! You are a liar, a crook, and an enemy of everything that is right. When will you stop speaking against the true ways of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is going to punish you by making you completely blind for a while.”Suddenly the man's eyes were covered by a dark mist, and he went around trying to get someone to lead him by the h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governor saw what had happened, he was amazed at this teaching about the Lord. So he put his faith in the Lord.Paul and Barnabas  in Antioch of Pisid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ul and the others left Paphos and sailed to Perga in Pamphylia. But John left them and went back to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rest of them went on from Perga to Antioch in Pisidia. Then on the Sabbath they went to the synagogue and sat d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reading of the Law and the Prophets, the leaders sent someone over to tell Paul and Barnabas, “Friends, if you have anything to say that will help the people, please say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Paul got up. He motioned with his hand and said:People of Israel, and everyone else who worships God, lis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of Israel chose our ancestors, and he let our people prosper while they were living in Egypt. Then with his mighty power he led them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arnabas and Saul  Are Chosen and S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about 40 years he took care of them in the dese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destroyed seven nations in the land of Canaan and gave their land to our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is happened in about 450 years.Then God gave our people judges until the time of the prophet Samu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people demanded a king. So for 40 years God gave them King Saul, the son of Kish from the tribe of Benjam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ater, God removed Saul and let David rule in his place. God said about him, “David the son of Jesse is the kind of person who pleases me most! He does everything I want him to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promised that someone from David's family would come to save the people of Israel, and this one is Jes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fore Jesus came, John was telling everyone in Israel to turn back to God and be baptiz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when John's work was almost done, he said, “Who do you people think I am? Do you think I am the Promised One? He will come later, and I am not good enough to untie his sandal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listen, you descendants of Abraham! Pay attention, all of you Gentiles who are here to worship God! Listen to this message about how to be saved, because it is for everyo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eople of Jerusalem and their leaders didn't realize who Jesus was. And they didn't understand the words of the prophets they read each Sabbath. So they condemned Jesus just as the prophets had s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church at Antioch had several prophets and teachers. They were Barnabas, Simeon, also called Niger, Lucius from Cyrene, Manaen, who was Herod's close friend, and Sau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They did exactly what the Scriptures said they would. Even though they couldn't find any reason to put Jesus to death, they still asked Pilate to have him killed.After Jesus had been put to death, he was taken down from the cross and placed in a tom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God raised him from dea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for many days Jesus appeared to his followers who had gone with him from Galilee to Jerusalem. Now they are telling our people abou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od made a promise to our ancestors. And we are here to tell you the good new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at he has kept this promise to us. It is just as the second Psalm says about Jesus,“You are my son because todayI have become your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d raised Jesus from death and will never let his body decay. It is just as God said,“I will make to youthe same holy promisesthat I made to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another psalm it says, “God will never let the body of his Holy One dec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David was alive, he obeyed God. Then after he died, he was buried in the family grave, and his body decay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God raised Jesus from death, and his body did not dec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y friends, the message is that Jesus can forgive your sins! The Law of Moses could not set you free from all your s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were worshiping the Lord and going without eating, the Holy Spirit told them, “Appoint Barnabas and Saul to do the work for which I have chosen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everyone who has faith in Jesus is set fre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e sure what the prophets have said doesn't happen to you. They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ook, you peoplewho make fun of God!Be amazedand disappear.I will do something todaythat you won't believe,even if someonetells you about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Paul and Barnabas were leaving the synagogue, the people begged them to say more about these same things on the next Sabb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fter the service, many Jews and a lot of Gentiles who worshiped God went with them. Paul and Barnabas begged them all to remain faithful to God, who had treated them with undeserved gra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next Sabbath almost everyone in town came to hear the message about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Jewish people saw the crowds, they were very jealous. They insulted Paul and spoke against everything he sai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Paul and Barnabas bravely said:We had to tell God's message to you before we told it to anyone else. But you rejected the message! This proves that you don't deserve eternal life. Now we are going to the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Lord has given us this command,“I have placed you hereas a lightfor the Gentiles.You are to takethe saving power of Godto people everywhere on ear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is message made the Gentiles glad, and they praised what they had heard about the Lord. Everyone who had been chosen for eternal life then put their faith in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one prayed and went without eating for a while longer. Next, they placed their hands on Barnabas and Saul to show that they had been appointed to do this work. Then everyone sent them on their way.Barnabas and Saul in Cypr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message about the Lord spread all over this reg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Jewish leaders went to some of the important men in the town and to some respected women who were religious. They turned them against Paul and Barnabas and started making trouble for them. They even chased them out of this part of the countr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Paul and Barnabas shook the dust from that place off their feet and went on to the city of Iconiu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the Lord's followers in Antioch were very happy and were filled with the Holy Spir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fter Barnabas and Saul had been sent by the Holy Spirit, they went to Seleucia. From there they sailed to the island of Cypr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rrived at Salamis and began to preach God's message in the synagogues. They also had John as a help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rnabas and Saul went all the way to the city of Paphos on the other end of the island, where they met a Jewish man named Bar-Jesus. He practiced witchcraft and was a false proph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also worked for Sergius Paulus, who was very smart and was the governor of the island. Sergius Paulus wanted to hear God's message, and he sent for Barnabas and Saul.]]></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2026-06-14T14:40:22Z</dcterms:created>
  <dcterms:modified xsi:type="dcterms:W3CDTF">2026-06-14T14:40:22Z</dcterms:modified>
  <dc:title>Bible.com.au: Acts 13:1-52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