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Lord, I can't do that! I've never taken a bite of anything that is unclean and not fit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voice from heaven spoke to me again, “When God says that something can be used for food, don't say it isn't fit to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appened three times before it was all taken back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ddenly three men from Caesarea stood in front of the house where I was st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ly Spirit told me to go with them and not to worry. Then six of the Lord's followers went with me to the home of a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told us that an angel had appeared to him. The angel had ordered him to send to Joppa for someone named Simon Pe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would tell him how he and everyone in his house could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 started speaking, the Holy Spirit was given to them, just as the Spirit had been given to us at the begin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membered that the Lord had said, “John baptized with water, but you will be baptized with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gave those Gentiles the same gift that he gave us when we put our faith in the Lord Jesus Christ. So how could I have gone agains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Reports to the Church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Peter say this, they stopped arguing and started praising God. They said, “God has now let Gentiles turn to him, and he has given life to them!”The Church in Anti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Lord's followers had been scattered because of the terrible trouble that started when Stephen was killed. They went as far as Phoenicia, Cyprus, and Antioch, but they told the message only to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 followers from Cyprus and Cyrene went to Antioch and started telling Gentiles the good news about the Lord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s power was with them, and many people turned to the Lord and put their faith i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ws of what was happening reached the church in Jerusalem. Then they sent Barnabas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Barnabas got there and saw how God had blessed them with undeserved grace, he was very glad. So he begged them to remain faithful to the Lord with all their hea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rnabas was a good man of great faith, and he was filled with the Holy Spirit. Many more people turned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rnabas went to Tarsus to look for S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found Saul and brought him to Antioch, where they met with the church for a whole year and taught many of its people. There in Antioch the Lord's followers were first called Christ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this time some prophets from Jerusalem came to Antio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postles and the followers in Judea heard that Gentiles had accepted God's mess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was Agabus. Then with the help of the Spirit, he told that there would be a terrible famine everywhere in the world. And it happened when Claudius was Emper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ollowers in Antioch decided to send whatever help they could to the followers in Ju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ppointed Barnabas and Saul to take their gifts to the church leaders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Peter came to Jerusalem, some of the Jewish followers started arguing with him. They wanted Gentile followers to be circumcised, 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You stayed in the homes of Gentiles, and you even at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eter told them exactly what had hap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in the town of Joppa and was praying when I fell sound asleep and had a vision. I saw heaven open, and something like a huge sheet held by its four corners came down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looked in it, I saw animals, wild beasts, reptiles, and bi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eard a voice saying to me, “Peter, get up! Kill these and eat them.”]]></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2026-07-02T10:56:18Z</dcterms:created>
  <dcterms:modified xsi:type="dcterms:W3CDTF">2026-07-02T10:56:18Z</dcterms:modified>
  <dc:title>Bible.com.au: Acts 11:1-30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