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70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Jesus had said this and while they were watching, he was taken up into a cloud. They could not se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s he went up, they kept looking up into the sky.Suddenly two men dressed in white clothes were standing there besid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aid, “Why are you men from Galilee standing here and looking up into the sky? Jesus has been taken to heaven. But he will come back in the same way you have seen him go.”Someone To Take the Place  of Jud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 Mount of Olives was about a kilometer from Jerusalem. The apostles who had gone there were Peter, John, James, Andrew, Philip, Thomas, Bartholomew, Matthew, James the son of Alphaeus, Simon, known as the Eager One, and Judas the son of James.After the apostles returned to the city, they went upstairs to the room where they had been st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apostles often met together and prayed with a single purpose in mind. The women and Mary the mother of Jesus would meet with them, and so would his broth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day there were about 120 of the Lord's followers meeting together, and Peter stood up to speak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He said:My friends, long ago by the power of the Holy Spirit, David said something about Judas, and what he said has now happened. Judas was one of us and had worked with us, but he brought the mob to arrest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udas bought some land with the money he was given for doing that evil thing. He fell headfirst into the field. His body burst open, and all his insides came 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people of Jerusalem found out about this, they called the place Akeldama, which in the local language means “Field of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book of Psalms it says,“Leave his house empty,and don't let anyonelive there.”It also says,“Let someone elsehave his jo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ophilus, I first wrote to you about all that Jesus did and taught from the very fir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So we need someone else to help us tell others that Jesus has been raised from death. He must also be one of the men who was with us from the very beginning. He must have been with us from the time the Lord Jesus was baptized by John until the day he was taken to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wo men were suggested: One of them was Joseph Barsabbas, known as Justus, and the other was Matthia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all prayed, “Lord, you know what everyone is like! Show us the one you have chos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be an apostle and to serve in place of Judas, who got what he deser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drew names, and Matthias was chosen to join the group of the eleven apost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til he was taken up to heaven. But before he was taken up, he gave orders to the apostles he had chosen with the help of the Holy Spir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40 days after Jesus had suffered and died, he proved in many ways that he had been raised from death. He appeared to his apostles and spoke to them about God's kingd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he was still with them, he said:Don't leave Jerusalem yet. Wait here for the Father to give you the Holy Spirit, just as I told you he has promised to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hn baptized with water, but in a few days you will be baptized with the Holy Spirit.Jesus Is Taken to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the apostles were still with Jesus, they asked him, “Lord, are you now going to give Israel its own king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id to them, “You don't need to know the time of those events that only the Father contro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Holy Spirit will come upon you and give you power. Then you will tell everyone about me in Jerusalem, in all Judea, in Samaria, and everywhere in the world.”]]></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2026-05-25T20:25:29Z</dcterms:created>
  <dcterms:modified xsi:type="dcterms:W3CDTF">2026-05-25T20:25:29Z</dcterms:modified>
  <dc:title>Bible.com.au: Acts 1:1-26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