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874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3 John 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rote to the church. But Diotrephes likes to be the number-one leader, and he won't pay any attention to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if I come, I will remind him of how he has been attacking us with gossip. Not only has he been doing this, but he refuses to welcome any of the Lord's followers who come by. And when other church members want to welcome them, he puts them out of the churc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ear friend, don't imitate the evil deeds of others, but follow the example of people who do kind deeds. They are God's children, but those who are always doing evil have never seen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veryone speaks well of Demetrius, and so does the true message that he teaches. I also speak well of him, and you know what I say is true.Final Greet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have much more to say to you, but I don't want to write it with pen and in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ope to see you soon, and then we can talk in pers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pray that God will bless you with peace!Your friends send their greetings. Please give a personal greeting to each of our frien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om the church leader.To my dear friend Gaius.I love you because we follow the tru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ear friend, and I pray all goes well for you. I hope you are as strong in body, as I know you are in spir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 makes me very happy when the Lord's followers come by and speak openly of how you obey the tru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thing brings me greater happiness than to hear that my children are obeying the truth.Working Toge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ear friend, you have always been faithful in helping other followers of the Lord, even the ones you didn't know befo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have told the church about your love. They say you were good enough to welcome them and to send them on their mission in a way God's servants deser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y left to tell others about the Lord, they decided not to accept help from anyone who wasn't a follow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must support people like them, so we can take part in what they are doing to spread the truth.]]></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2026-06-22T23:32:54Z</dcterms:created>
  <dcterms:modified xsi:type="dcterms:W3CDTF">2026-06-22T23:32:54Z</dcterms:modified>
  <dc:title>Bible.com.au: 3 John 1:1-15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