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Jannes and Jambres opposed Moses, these people are enemies of the truth. Their minds are sick, and their faith isn't rea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on't get very far with their foolishness. Soon everyone will know the truth about them, just as Jannes and Jambres were found out.Paul's Last Instructions  to Timothy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othy, you know what I teach and how I live. You know what I want to do and what I believe. You have seen how patient and loving I am, and how in the past I put up wit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suffering in the cities of Antioch, Iconium, and Lystra. Yet the Lord rescued me from all those terrible troubl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anyone who belongs to Christ Jesus and wants to live right will have trouble from oth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il people who pretend to be what they are not will become worse than ever, as they fool others and are fooled themselv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on being faithful to what you were taught and to what you believed. After all, you know who taught you these thing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childhood, you have known the Holy Scriptures that are able to make you wise enough to have faith in Christ Jesus and be sav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in the Scriptures is God's Word. All of it is useful for teaching and helping people and for correcting them and showing them how to li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riptures train God's servants to do all kinds of good dee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eople Will Be Like  in the Last Day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be certain that in the last days there will be some very hard tim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love only themselves and money. They will be proud, stuck-up, rude, and disobedient to their parents. They will also be ungrateful, godles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tless, and hateful. Their words will be cruel, and they will have no self-control or pity. These people will hate everything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sneaky, reckless, and puffed up with pride. Instead of loving God, they will love pleas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they will make a show of being religious, their religion won't be real. Don't have anything to do with such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men fool whole families, just to get power over those women who are slaves of sin and are controlled by all sorts of desir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men always want to learn something new, but they never can discover the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2026-08-02T14:27:30Z</dcterms:created>
  <dcterms:modified xsi:type="dcterms:W3CDTF">2026-08-02T14:27:30Z</dcterms:modified>
  <dc:title>Bible.com.au: 2 Timothy 3:1-17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