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1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your mind on Jesus Christ! He was from the family of David and was raised from death, just as my good news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cause of this message, I am locked up in jail and treated like a criminal. But God's good news isn't locked in j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am willing to put up with anything. Then God's special people will be saved and given eternal glory because they belong to Christ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a true message:“If we died with Christ,we will live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we don't give up,we will rule with him.If we denythat we know him,he will denythat he knows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not faithful,he will still be faithful.Christ cannot denywho he is.”An Approved Work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let anyone forget these things. And with God as your witness, you must warn them not to argue about words. These arguments don't help anyone. In fact, they ruin everyone who listen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r best to win God's approval as a worker who doesn't need to be ashamed and who teaches only the true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 away from worthless and useless talk. It only leads people farther away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sort of talk is like a sore that won't heal. And Hymenaeus and Philetus have been talking this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Good Soldier of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eaching that the dead have already been raised to life. This is far from the truth, and it is destroying the faith of som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foundation God has laid is solid. On it is written, “The Lord knows who his people are. So everyone who worships the Lord must turn away from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 large house some dishes are made of gold or silver, while others are made of wood or clay. Some of these are special, and others ar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lso how it is with people. The ones who stop doing evil and make themselves pure will become special. Their lives will be holy and pleasing to their Master, and they will be able to do all kinds of good d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un from temptations that capture young people. Always do the right thing. Be faithful, loving, and easy to get along with. Worship with people whose hearts are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away from stupid and senseless arguments. These only lead to trou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s servants must not be troublemakers. They must be kind to everyone, and they must be good teachers and very pati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 humble when you correct people who oppose you. Maybe God will lead them to turn to him and learn the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have been trapped by the devil, and he makes them obey him, but God may help them esca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imothy, my child, you must let Christ Jesus make you strong by his gift of undeserved gr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often heard me teach. Now I want you to tell these same things to followers who can be trusted to tell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a good soldier of Christ Jesus you must endure your share of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ldiers on duty don't work at outside jobs. They try only to please their commanding offic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ns an athletic contest without obeying the ru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armers who work hard are the first to eat what grows in their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keep in mind what I have told you, the Lord will help you understand completely.]]></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2026-06-23T00:39:38Z</dcterms:created>
  <dcterms:modified xsi:type="dcterms:W3CDTF">2026-06-23T00:39:38Z</dcterms:modified>
  <dc:title>Bible.com.au: 2 Timothy 2:1-26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