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an apostle of Christ Jesus.God himself chose me to be an apostle, and he gave me the promised life that Jesus Christ makes poss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imothy, you are like a dear child to me. I pray that God our Father and our Lord Christ Jesus will be kind and merciful to you and will bless you with peace!Do Not Be Ashamed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ight and day I mention you in my prayers. I am always grateful for you, as I pray to the God my ancestors and I have served with a clear consc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remember how you cried, and I want to see you, because this would make me truly happ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lso remember the genuine faith of your mother Eunice. Your grandmother Lois had the same sort of faith, and I am sure you have it as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ask you to make full use of the gift God gave you when I placed my hands on you. Use it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s Spirit doesn't make cowards out of us. The Spirit gives us power, love, and self-contr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be ashamed to speak for our Lord. And don't be ashamed of me, just because I am in jail for serving him. Use the power that comes from God and join with me in suffering for telling the good n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saved us and chose usto be his holy people.We did nothingto deserve this,but God planned itbecause he is so kind.Even before time beganGod planned for Christ Jesusto show kindness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Christ Jesus has cometo offer us God's giftof undeserved grace.Christ our Savior defeated deathand brought usthe good news.It shines like a lightand offers lifethat never e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work is to be a preacher, an apostle, and a teac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y I am suffering now. But I am not ashamed! I know the one I have faith in, and I am sure he can guard until the last day what he has trusted me w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follow the example of the correct teaching I gave you, and let the faith and love of Christ Jesus be your mod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have been trusted with a wonderful treasure. Guard it with the help of the Holy Spirit, who lives withi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that everyone in Asia has turned against me, especially Phygelus and Hermoge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pray that the Lord will be kind to the family of Onesiphorus. He often cheered me up and wasn't ashamed of me when I was put in j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fter he arrived in Rome, he searched everywhere until he foun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pray that the Lord Jesus will ask God to show mercy to Onesiphorus on the day of judgment. You know how much he helped me in Eph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2026-10-18T16:28:50Z</dcterms:created>
  <dcterms:modified xsi:type="dcterms:W3CDTF">2026-10-18T16:28:50Z</dcterms:modified>
  <dc:title>Bible.com.au: 2 Timothy 1:1-18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