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991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imothy 1:1-1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od saved us and chose usto be his holy people.We did nothingto deserve this,but God planned itbecause he is so kind.Even before time beganGod planned for Christ Jesusto show kindness to 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Christ Jesus has cometo offer us God's giftof undeserved grace.Christ our Savior defeated deathand brought usthe good news.It shines like a lightand offers lifethat never end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work is to be a preacher, an apostle, and a teach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is is why I am suffering now. But I am not ashamed! I know the one I have faith in, and I am sure he can guard until the last day what he has trusted me wit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Now follow the example of the correct teaching I gave you, and let the faith and love of Christ Jesus be your mod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ou have been trusted with a wonderful treasure. Guard it with the help of the Holy Spirit, who lives within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You know that everyone in Asia has turned against me, especially Phygelus and Hermogen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pray that the Lord will be kind to the family of Onesiphorus. He often cheered me up and wasn't ashamed of me when I was put in ja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after he arrived in Rome, he searched everywhere until he found 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pray that the Lord Jesus will ask God to show mercy to Onesiphorus on the day of judgment. You know how much he helped me in Ephesu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From Paul, an apostle of Christ Jesus.God himself chose me to be an apostle, and he gave me the promised life that Jesus Christ makes possib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imothy, you are like a dear child to me. I pray that God our Father and our Lord Christ Jesus will be kind and merciful to you and will bless you with peace!Do Not Be Ashamed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Night and day I mention you in my prayers. I am always grateful for you, as I pray to the God my ancestors and I have served with a clear conscien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remember how you cried, and I want to see you, because this would make me truly happ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also remember the genuine faith of your mother Eunice. Your grandmother Lois had the same sort of faith, and I am sure you have it as we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So I ask you to make full use of the gift God gave you when I placed my hands on you. Use it wel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God's Spirit doesn't make cowards out of us. The Spirit gives us power, love, and self-contro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Don't be ashamed to speak for our Lord. And don't be ashamed of me, just because I am in jail for serving him. Use the power that comes from God and join with me in suffering for telling the good news.]]></a:t>
            </a:r>
          </a:p>
        </p:txBody>
      </p:sp>
    </p:spTree>
  </p:cSld>
  <p:clrMapOvr>
    <a:masterClrMapping/>
  </p:clrMapOvr>
</p:sld>
</file>

<file path=ppt/theme/theme1.xml><?xml version="1.0" encoding="utf-8"?>
<a:theme xmlns:a="http://schemas.openxmlformats.org/drawingml/2006/main" name="Theme48">
  <a:themeElements>
    <a:clrScheme name="Theme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2026-06-12T00:20:44Z</dcterms:created>
  <dcterms:modified xsi:type="dcterms:W3CDTF">2026-06-12T00:20:44Z</dcterms:modified>
  <dc:title>Bible.com.au: 2 Timothy 1:1-18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